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1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2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7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9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3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0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6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3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9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1649-9250-4704-961D-EEDDCA0CAAF2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ED8F-84E3-461A-8414-2BE47BFB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0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hung_nen_dep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:PTGT</a:t>
            </a:r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nhánh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;PTGT ĐƯỜNG HÀNG KHÔNG</a:t>
            </a:r>
            <a:endParaRPr lang="en-US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động:LQVH</a:t>
            </a:r>
            <a:endParaRPr lang="en-US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bay”</a:t>
            </a:r>
            <a:endParaRPr lang="en-US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GV :h gin 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kriêng</a:t>
            </a:r>
            <a:endParaRPr lang="en-US" sz="4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endParaRPr lang="en-US" sz="4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Sen</a:t>
            </a:r>
            <a:endParaRPr lang="en-US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3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hung_nen_dep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35696" y="126876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Họt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1: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hát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phi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ơi</a:t>
            </a:r>
            <a:endParaRPr lang="en-US" dirty="0" smtClean="0"/>
          </a:p>
          <a:p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chuện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hát</a:t>
            </a:r>
            <a:r>
              <a:rPr lang="en-US" dirty="0" smtClean="0"/>
              <a:t> à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nhánh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14400" y="685800"/>
            <a:ext cx="7543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6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6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848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ài Thơ &quot; Máy bay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13690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2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0" y="2438400"/>
            <a:ext cx="69698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7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591599" y="2438400"/>
            <a:ext cx="48346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3581400"/>
            <a:ext cx="360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: 1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phi </a:t>
            </a:r>
            <a:r>
              <a:rPr lang="en-US" dirty="0" err="1" smtClean="0"/>
              <a:t>công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4082534"/>
            <a:ext cx="360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2: </a:t>
            </a:r>
            <a:r>
              <a:rPr lang="en-US" dirty="0" err="1" smtClean="0"/>
              <a:t>tô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/>
              <a:t> </a:t>
            </a:r>
            <a:r>
              <a:rPr lang="en-US" smtClean="0"/>
              <a:t>máy bay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4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2025-03-14T08:56:05Z</dcterms:created>
  <dcterms:modified xsi:type="dcterms:W3CDTF">2025-04-18T13:29:00Z</dcterms:modified>
</cp:coreProperties>
</file>