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7" r:id="rId3"/>
    <p:sldId id="259" r:id="rId4"/>
    <p:sldId id="260" r:id="rId5"/>
    <p:sldId id="263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01649-9250-4704-961D-EEDDCA0CAAF2}" type="datetimeFigureOut">
              <a:rPr lang="en-US" smtClean="0"/>
              <a:t>4/18/2025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9ED8F-84E3-461A-8414-2BE47BFB22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77120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01649-9250-4704-961D-EEDDCA0CAAF2}" type="datetimeFigureOut">
              <a:rPr lang="en-US" smtClean="0"/>
              <a:t>4/18/2025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9ED8F-84E3-461A-8414-2BE47BFB22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55235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01649-9250-4704-961D-EEDDCA0CAAF2}" type="datetimeFigureOut">
              <a:rPr lang="en-US" smtClean="0"/>
              <a:t>4/18/2025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9ED8F-84E3-461A-8414-2BE47BFB22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70717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01649-9250-4704-961D-EEDDCA0CAAF2}" type="datetimeFigureOut">
              <a:rPr lang="en-US" smtClean="0"/>
              <a:t>4/18/2025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9ED8F-84E3-461A-8414-2BE47BFB22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44930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01649-9250-4704-961D-EEDDCA0CAAF2}" type="datetimeFigureOut">
              <a:rPr lang="en-US" smtClean="0"/>
              <a:t>4/18/2025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9ED8F-84E3-461A-8414-2BE47BFB22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31519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01649-9250-4704-961D-EEDDCA0CAAF2}" type="datetimeFigureOut">
              <a:rPr lang="en-US" smtClean="0"/>
              <a:t>4/18/2025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9ED8F-84E3-461A-8414-2BE47BFB22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93706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01649-9250-4704-961D-EEDDCA0CAAF2}" type="datetimeFigureOut">
              <a:rPr lang="en-US" smtClean="0"/>
              <a:t>4/18/2025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9ED8F-84E3-461A-8414-2BE47BFB22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36314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01649-9250-4704-961D-EEDDCA0CAAF2}" type="datetimeFigureOut">
              <a:rPr lang="en-US" smtClean="0"/>
              <a:t>4/18/2025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9ED8F-84E3-461A-8414-2BE47BFB22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48018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01649-9250-4704-961D-EEDDCA0CAAF2}" type="datetimeFigureOut">
              <a:rPr lang="en-US" smtClean="0"/>
              <a:t>4/18/2025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9ED8F-84E3-461A-8414-2BE47BFB22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87656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01649-9250-4704-961D-EEDDCA0CAAF2}" type="datetimeFigureOut">
              <a:rPr lang="en-US" smtClean="0"/>
              <a:t>4/18/2025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9ED8F-84E3-461A-8414-2BE47BFB22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24313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01649-9250-4704-961D-EEDDCA0CAAF2}" type="datetimeFigureOut">
              <a:rPr lang="en-US" smtClean="0"/>
              <a:t>4/18/2025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9ED8F-84E3-461A-8414-2BE47BFB22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19954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A01649-9250-4704-961D-EEDDCA0CAAF2}" type="datetimeFigureOut">
              <a:rPr lang="en-US" smtClean="0"/>
              <a:t>4/18/2025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B9ED8F-84E3-461A-8414-2BE47BFB22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51072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 descr="khung_nen_dep.jpg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0" y="0"/>
            <a:ext cx="9144000" cy="68326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54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  <a:p>
            <a:endParaRPr lang="en-US" dirty="0" smtClean="0"/>
          </a:p>
          <a:p>
            <a:pPr algn="ctr"/>
            <a:r>
              <a:rPr lang="en-US" sz="36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Chủ</a:t>
            </a:r>
            <a:r>
              <a:rPr lang="en-US" sz="36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36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:PTGT</a:t>
            </a:r>
          </a:p>
          <a:p>
            <a:pPr algn="ctr"/>
            <a:r>
              <a:rPr lang="en-US" sz="36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Chủ</a:t>
            </a:r>
            <a:r>
              <a:rPr lang="en-US" sz="36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36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nhánh</a:t>
            </a:r>
            <a:r>
              <a:rPr lang="en-US" sz="36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;PTGT ĐƯỜNG HÀNG KHÔNG</a:t>
            </a:r>
            <a:endParaRPr lang="en-US" sz="3600" b="1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5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5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động:LQVH</a:t>
            </a:r>
            <a:endParaRPr lang="en-US" sz="54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5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5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tài</a:t>
            </a:r>
            <a:r>
              <a:rPr lang="en-US" sz="5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5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thơ</a:t>
            </a:r>
            <a:r>
              <a:rPr lang="en-US" sz="5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en-US" sz="5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máy</a:t>
            </a:r>
            <a:r>
              <a:rPr lang="en-US" sz="5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bay”</a:t>
            </a:r>
            <a:endParaRPr lang="en-US" sz="54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r>
              <a:rPr lang="en-US" sz="48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GV :h gin </a:t>
            </a:r>
            <a:r>
              <a:rPr lang="en-US" sz="4800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kriêng</a:t>
            </a:r>
            <a:endParaRPr lang="en-US" sz="4800" dirty="0" smtClean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4800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sz="48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:</a:t>
            </a:r>
            <a:r>
              <a:rPr lang="en-US" sz="4800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mầm</a:t>
            </a:r>
            <a:r>
              <a:rPr lang="en-US" sz="48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ghép</a:t>
            </a:r>
            <a:endParaRPr lang="en-US" sz="4800" dirty="0" smtClean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33400" y="152400"/>
            <a:ext cx="8077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sz="48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mầm</a:t>
            </a:r>
            <a:r>
              <a:rPr lang="en-US" sz="48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non </a:t>
            </a:r>
            <a:r>
              <a:rPr lang="en-US" sz="48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Hoa</a:t>
            </a:r>
            <a:r>
              <a:rPr lang="en-US" sz="48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Sen</a:t>
            </a:r>
            <a:endParaRPr lang="en-US" sz="48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8354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 descr="khung_nen_dep.jpg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1835696" y="1268760"/>
            <a:ext cx="52565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Họt</a:t>
            </a:r>
            <a:r>
              <a:rPr lang="en-US" dirty="0" smtClean="0"/>
              <a:t> </a:t>
            </a:r>
            <a:r>
              <a:rPr lang="en-US" dirty="0" err="1" smtClean="0"/>
              <a:t>động</a:t>
            </a:r>
            <a:r>
              <a:rPr lang="en-US" dirty="0" smtClean="0"/>
              <a:t> 1: </a:t>
            </a:r>
            <a:r>
              <a:rPr lang="en-US" dirty="0" err="1" smtClean="0"/>
              <a:t>cho</a:t>
            </a:r>
            <a:r>
              <a:rPr lang="en-US" dirty="0" smtClean="0"/>
              <a:t> </a:t>
            </a:r>
            <a:r>
              <a:rPr lang="en-US" dirty="0" err="1" smtClean="0"/>
              <a:t>trẻ</a:t>
            </a:r>
            <a:r>
              <a:rPr lang="en-US" dirty="0" smtClean="0"/>
              <a:t> </a:t>
            </a:r>
            <a:r>
              <a:rPr lang="en-US" dirty="0" err="1" smtClean="0"/>
              <a:t>hát</a:t>
            </a:r>
            <a:r>
              <a:rPr lang="en-US" dirty="0" smtClean="0"/>
              <a:t> </a:t>
            </a:r>
            <a:r>
              <a:rPr lang="en-US" dirty="0" err="1" smtClean="0"/>
              <a:t>bài</a:t>
            </a:r>
            <a:r>
              <a:rPr lang="en-US" dirty="0" smtClean="0"/>
              <a:t> </a:t>
            </a:r>
            <a:r>
              <a:rPr lang="en-US" dirty="0" err="1" smtClean="0"/>
              <a:t>chú</a:t>
            </a:r>
            <a:r>
              <a:rPr lang="en-US" dirty="0" smtClean="0"/>
              <a:t> phi </a:t>
            </a:r>
            <a:r>
              <a:rPr lang="en-US" dirty="0" err="1" smtClean="0"/>
              <a:t>công</a:t>
            </a:r>
            <a:r>
              <a:rPr lang="en-US" dirty="0" smtClean="0"/>
              <a:t> </a:t>
            </a:r>
            <a:r>
              <a:rPr lang="en-US" dirty="0" err="1" smtClean="0"/>
              <a:t>ơi</a:t>
            </a:r>
            <a:endParaRPr lang="en-US" dirty="0" smtClean="0"/>
          </a:p>
          <a:p>
            <a:r>
              <a:rPr lang="en-US" dirty="0" err="1" smtClean="0"/>
              <a:t>Cô</a:t>
            </a:r>
            <a:r>
              <a:rPr lang="en-US" dirty="0" smtClean="0"/>
              <a:t> </a:t>
            </a:r>
            <a:r>
              <a:rPr lang="en-US" dirty="0" err="1" smtClean="0"/>
              <a:t>và</a:t>
            </a:r>
            <a:r>
              <a:rPr lang="en-US" dirty="0" smtClean="0"/>
              <a:t> </a:t>
            </a:r>
            <a:r>
              <a:rPr lang="en-US" dirty="0" err="1" smtClean="0"/>
              <a:t>trẻ</a:t>
            </a:r>
            <a:r>
              <a:rPr lang="en-US" dirty="0" smtClean="0"/>
              <a:t> </a:t>
            </a:r>
            <a:r>
              <a:rPr lang="en-US" dirty="0" err="1" smtClean="0"/>
              <a:t>trò</a:t>
            </a:r>
            <a:r>
              <a:rPr lang="en-US" dirty="0" smtClean="0"/>
              <a:t> </a:t>
            </a:r>
            <a:r>
              <a:rPr lang="en-US" dirty="0" err="1" smtClean="0"/>
              <a:t>chuện</a:t>
            </a:r>
            <a:r>
              <a:rPr lang="en-US" dirty="0" smtClean="0"/>
              <a:t> </a:t>
            </a:r>
            <a:r>
              <a:rPr lang="en-US" dirty="0" err="1" smtClean="0"/>
              <a:t>về</a:t>
            </a:r>
            <a:r>
              <a:rPr lang="en-US" dirty="0" smtClean="0"/>
              <a:t> </a:t>
            </a:r>
            <a:r>
              <a:rPr lang="en-US" dirty="0" err="1" smtClean="0"/>
              <a:t>bài</a:t>
            </a:r>
            <a:r>
              <a:rPr lang="en-US" dirty="0" smtClean="0"/>
              <a:t> </a:t>
            </a:r>
            <a:r>
              <a:rPr lang="en-US" dirty="0" err="1" smtClean="0"/>
              <a:t>hát</a:t>
            </a:r>
            <a:r>
              <a:rPr lang="en-US" dirty="0" smtClean="0"/>
              <a:t> à </a:t>
            </a:r>
            <a:r>
              <a:rPr lang="en-US" dirty="0" err="1" smtClean="0"/>
              <a:t>chủ</a:t>
            </a:r>
            <a:r>
              <a:rPr lang="en-US" dirty="0" smtClean="0"/>
              <a:t> </a:t>
            </a:r>
            <a:r>
              <a:rPr lang="en-US" dirty="0" err="1" smtClean="0"/>
              <a:t>đề</a:t>
            </a:r>
            <a:r>
              <a:rPr lang="en-US" dirty="0" smtClean="0"/>
              <a:t> </a:t>
            </a:r>
            <a:r>
              <a:rPr lang="en-US" dirty="0" err="1" smtClean="0"/>
              <a:t>nhánh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3050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khung_nen_dep.jpg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5" name="TextBox 4"/>
          <p:cNvSpPr txBox="1"/>
          <p:nvPr/>
        </p:nvSpPr>
        <p:spPr>
          <a:xfrm>
            <a:off x="914400" y="685800"/>
            <a:ext cx="7543800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US" sz="60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Cô</a:t>
            </a:r>
            <a:r>
              <a:rPr lang="en-US" sz="60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0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sz="60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0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thơ</a:t>
            </a:r>
            <a:r>
              <a:rPr lang="en-US" sz="60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0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diễn</a:t>
            </a:r>
            <a:r>
              <a:rPr lang="en-US" sz="60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0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cảm</a:t>
            </a:r>
            <a:r>
              <a:rPr lang="en-US" sz="60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0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lần</a:t>
            </a:r>
            <a:r>
              <a:rPr lang="en-US" sz="60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1 </a:t>
            </a:r>
            <a:r>
              <a:rPr lang="en-US" sz="60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60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0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trẻ</a:t>
            </a:r>
            <a:r>
              <a:rPr lang="en-US" sz="60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0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nghe</a:t>
            </a:r>
            <a:endParaRPr lang="en-US" sz="60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ctr"/>
            <a:endParaRPr lang="en-US" sz="60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6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Lần</a:t>
            </a:r>
            <a:r>
              <a:rPr lang="en-US" sz="6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2 </a:t>
            </a:r>
            <a:r>
              <a:rPr lang="en-US" sz="6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cô</a:t>
            </a:r>
            <a:r>
              <a:rPr lang="en-US" sz="6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sz="6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thơ</a:t>
            </a:r>
            <a:r>
              <a:rPr lang="en-US" sz="6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sz="6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6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tranh</a:t>
            </a:r>
            <a:r>
              <a:rPr lang="en-US" sz="6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minh </a:t>
            </a:r>
            <a:r>
              <a:rPr lang="en-US" sz="6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họa</a:t>
            </a:r>
            <a:endParaRPr lang="en-US" sz="6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ctr"/>
            <a:endParaRPr lang="en-US" sz="60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sz="60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67810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7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8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9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0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13" dur="1000" autoRev="1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hlink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4" dur="1000" autoRev="1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hlink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5" dur="1000" autoRev="1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khung_nen_dep.jpg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5" name="TextBox 4"/>
          <p:cNvSpPr txBox="1"/>
          <p:nvPr/>
        </p:nvSpPr>
        <p:spPr>
          <a:xfrm>
            <a:off x="685800" y="1905000"/>
            <a:ext cx="7848600" cy="17235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US" sz="48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Đàm</a:t>
            </a:r>
            <a:r>
              <a:rPr lang="en-US" sz="48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thoại</a:t>
            </a:r>
            <a:r>
              <a:rPr lang="en-US" sz="48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trích</a:t>
            </a:r>
            <a:r>
              <a:rPr lang="en-US" sz="48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dẫn</a:t>
            </a:r>
            <a:endParaRPr lang="en-US" sz="48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4000" dirty="0"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1839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Bài Thơ &quot; Máy bay&quot;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404664"/>
            <a:ext cx="8136904" cy="57606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34270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khung_nen_dep.jpg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5" name="Rectangle 4"/>
          <p:cNvSpPr/>
          <p:nvPr/>
        </p:nvSpPr>
        <p:spPr>
          <a:xfrm>
            <a:off x="1524000" y="2438400"/>
            <a:ext cx="6969857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en-US" sz="5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Trẻ</a:t>
            </a:r>
            <a:r>
              <a:rPr lang="en-US" sz="5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thi</a:t>
            </a:r>
            <a:r>
              <a:rPr lang="en-US" sz="5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đua</a:t>
            </a:r>
            <a:r>
              <a:rPr lang="en-US" sz="5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5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sz="5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thơ</a:t>
            </a:r>
            <a:endParaRPr lang="en-US" sz="54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84754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khung_nen_dep.jpg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5" name="Rectangle 4"/>
          <p:cNvSpPr/>
          <p:nvPr/>
        </p:nvSpPr>
        <p:spPr>
          <a:xfrm>
            <a:off x="2591599" y="2438400"/>
            <a:ext cx="4834658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en-US" sz="5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Trẻ</a:t>
            </a:r>
            <a:r>
              <a:rPr lang="en-US" sz="5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chơi</a:t>
            </a:r>
            <a:r>
              <a:rPr lang="en-US" sz="5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trò</a:t>
            </a:r>
            <a:r>
              <a:rPr lang="en-US" sz="5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chơi</a:t>
            </a:r>
            <a:endParaRPr lang="en-US" sz="5400" dirty="0">
              <a:solidFill>
                <a:srgbClr val="00206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362200" y="3581400"/>
            <a:ext cx="36062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Trò</a:t>
            </a:r>
            <a:r>
              <a:rPr lang="en-US" dirty="0" smtClean="0"/>
              <a:t> </a:t>
            </a:r>
            <a:r>
              <a:rPr lang="en-US" dirty="0" err="1" smtClean="0"/>
              <a:t>chơi</a:t>
            </a:r>
            <a:r>
              <a:rPr lang="en-US" dirty="0" smtClean="0"/>
              <a:t>: 1 </a:t>
            </a:r>
            <a:r>
              <a:rPr lang="en-US" dirty="0" err="1" smtClean="0"/>
              <a:t>trẻ</a:t>
            </a:r>
            <a:r>
              <a:rPr lang="en-US" dirty="0" smtClean="0"/>
              <a:t> </a:t>
            </a:r>
            <a:r>
              <a:rPr lang="en-US" dirty="0" err="1" smtClean="0"/>
              <a:t>làm</a:t>
            </a:r>
            <a:r>
              <a:rPr lang="en-US" dirty="0" smtClean="0"/>
              <a:t> </a:t>
            </a:r>
            <a:r>
              <a:rPr lang="en-US" dirty="0" err="1" smtClean="0"/>
              <a:t>chú</a:t>
            </a:r>
            <a:r>
              <a:rPr lang="en-US" dirty="0" smtClean="0"/>
              <a:t> phi </a:t>
            </a:r>
            <a:r>
              <a:rPr lang="en-US" dirty="0" err="1" smtClean="0"/>
              <a:t>công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362200" y="4082534"/>
            <a:ext cx="36062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Trò</a:t>
            </a:r>
            <a:r>
              <a:rPr lang="en-US" dirty="0" smtClean="0"/>
              <a:t> </a:t>
            </a:r>
            <a:r>
              <a:rPr lang="en-US" dirty="0" err="1" smtClean="0"/>
              <a:t>chơi</a:t>
            </a:r>
            <a:r>
              <a:rPr lang="en-US" dirty="0" smtClean="0"/>
              <a:t> 2: </a:t>
            </a:r>
            <a:r>
              <a:rPr lang="en-US" dirty="0" err="1" smtClean="0"/>
              <a:t>tô</a:t>
            </a:r>
            <a:r>
              <a:rPr lang="en-US" dirty="0" smtClean="0"/>
              <a:t> </a:t>
            </a:r>
            <a:r>
              <a:rPr lang="en-US" dirty="0" err="1" smtClean="0"/>
              <a:t>màu</a:t>
            </a:r>
            <a:r>
              <a:rPr lang="en-US" dirty="0" smtClean="0"/>
              <a:t> </a:t>
            </a:r>
            <a:r>
              <a:rPr lang="en-US" dirty="0" err="1" smtClean="0"/>
              <a:t>tranh</a:t>
            </a:r>
            <a:r>
              <a:rPr lang="en-US" dirty="0"/>
              <a:t> </a:t>
            </a:r>
            <a:r>
              <a:rPr lang="en-US" smtClean="0"/>
              <a:t>máy bay</a:t>
            </a:r>
            <a:r>
              <a:rPr lang="en-US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06449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113</Words>
  <Application>Microsoft Office PowerPoint</Application>
  <PresentationFormat>On-screen Show (4:3)</PresentationFormat>
  <Paragraphs>22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2</cp:revision>
  <dcterms:created xsi:type="dcterms:W3CDTF">2025-03-14T08:56:05Z</dcterms:created>
  <dcterms:modified xsi:type="dcterms:W3CDTF">2025-04-18T13:29:00Z</dcterms:modified>
</cp:coreProperties>
</file>