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9" r:id="rId2"/>
    <p:sldId id="256" r:id="rId3"/>
    <p:sldId id="257" r:id="rId4"/>
    <p:sldId id="302" r:id="rId5"/>
    <p:sldId id="260" r:id="rId6"/>
    <p:sldId id="261" r:id="rId7"/>
    <p:sldId id="304" r:id="rId8"/>
    <p:sldId id="305" r:id="rId9"/>
    <p:sldId id="30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4660"/>
  </p:normalViewPr>
  <p:slideViewPr>
    <p:cSldViewPr showGuides="1">
      <p:cViewPr varScale="1">
        <p:scale>
          <a:sx n="63" d="100"/>
          <a:sy n="63" d="100"/>
        </p:scale>
        <p:origin x="1476" y="60"/>
      </p:cViewPr>
      <p:guideLst>
        <p:guide orient="horz" pos="2160"/>
        <p:guide pos="2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0AA66-6B74-4C31-848D-3AC10E6A7162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735A-B64F-467F-8DC1-74FD6BF341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3490" y="62346"/>
            <a:ext cx="3276600" cy="5794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LỚP: LÁ 2</a:t>
            </a:r>
            <a:b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HỌC: 2024-2025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245" y="3352800"/>
            <a:ext cx="82296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GIỚI ĐỘNG VẬT</a:t>
            </a:r>
          </a:p>
          <a:p>
            <a:pPr>
              <a:buFontTx/>
              <a:buChar char="-"/>
            </a:pPr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en-US" sz="24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CHIM VÀ CÔN TRÙNG</a:t>
            </a:r>
          </a:p>
          <a:p>
            <a:pPr>
              <a:buFontTx/>
              <a:buChar char="-"/>
            </a:pPr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</a:t>
            </a:r>
            <a:r>
              <a:rPr lang="vi-VN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08/1/2025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Đề tài: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côn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trùng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chim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fld>
            <a:endParaRPr lang="en-US" b="1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340" y="1676400"/>
            <a:ext cx="870334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CÔ ĐẾN THĂM </a:t>
            </a:r>
          </a:p>
          <a:p>
            <a:pPr algn="ctr"/>
            <a:r>
              <a:rPr lang="en-US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LÁ 1</a:t>
            </a:r>
          </a:p>
        </p:txBody>
      </p:sp>
      <p:pic>
        <p:nvPicPr>
          <p:cNvPr id="8" name="Picture 7" descr="Heart-and-Bear-Balloon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2327" y="5638802"/>
            <a:ext cx="1570469" cy="121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914399"/>
            <a:ext cx="5410200" cy="34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667000"/>
            <a:ext cx="7150100" cy="1030605"/>
          </a:xfrm>
        </p:spPr>
        <p:style>
          <a:lnRef idx="0">
            <a:srgbClr val="FFFFFF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9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chuyện và gây hứng thú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z="1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en-US" sz="1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62400" y="3505200"/>
            <a:ext cx="152400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0"/>
            <a:ext cx="3656330" cy="5130165"/>
          </a:xfrm>
        </p:spPr>
        <p:txBody>
          <a:bodyPr>
            <a:normAutofit/>
          </a:bodyPr>
          <a:lstStyle/>
          <a:p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078355"/>
            <a:ext cx="5026660" cy="12706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0600"/>
            <a:ext cx="7772400" cy="1112838"/>
          </a:xfrm>
        </p:spPr>
        <p:txBody>
          <a:bodyPr>
            <a:noAutofit/>
          </a:bodyPr>
          <a:lstStyle/>
          <a:p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b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z="1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n-US" sz="1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14" descr="kitt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5656580"/>
            <a:ext cx="1169670" cy="1201420"/>
          </a:xfrm>
          <a:prstGeom prst="rect">
            <a:avLst/>
          </a:prstGeom>
          <a:noFill/>
        </p:spPr>
      </p:pic>
      <p:pic>
        <p:nvPicPr>
          <p:cNvPr id="3" name="Picture 14" descr="kitt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5663565"/>
            <a:ext cx="1181100" cy="1213485"/>
          </a:xfrm>
          <a:prstGeom prst="rect">
            <a:avLst/>
          </a:prstGeom>
          <a:noFill/>
        </p:spPr>
      </p:pic>
      <p:pic>
        <p:nvPicPr>
          <p:cNvPr id="4" name="Picture 14" descr="kitt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598795"/>
            <a:ext cx="1170305" cy="12020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5730081"/>
          </a:xfrm>
        </p:spPr>
        <p:txBody>
          <a:bodyPr/>
          <a:lstStyle/>
          <a:p>
            <a:pPr marL="0" indent="0">
              <a:buNone/>
            </a:pPr>
            <a:endParaRPr lang="en-US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 algn="ctr">
              <a:buNone/>
            </a:pP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 </a:t>
            </a:r>
          </a:p>
          <a:p>
            <a:pPr marL="0" indent="0" algn="ctr">
              <a:buNone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Tranh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</a:p>
          <a:p>
            <a:pPr marL="0" indent="0" algn="ctr">
              <a:buNone/>
            </a:pP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Tranh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5029200"/>
          </a:xfrm>
        </p:spPr>
        <p:txBody>
          <a:bodyPr>
            <a:normAutofit/>
          </a:bodyPr>
          <a:lstStyle/>
          <a:p>
            <a:b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20" y="457200"/>
            <a:ext cx="7772400" cy="1334770"/>
          </a:xfrm>
        </p:spPr>
        <p:txBody>
          <a:bodyPr>
            <a:noAutofit/>
          </a:bodyPr>
          <a:lstStyle/>
          <a:p>
            <a:r>
              <a:rPr lang="en-US" sz="36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14" descr="kitt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407906"/>
            <a:ext cx="2895600" cy="297408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1828800"/>
            <a:ext cx="4536440" cy="57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Office Theme</vt:lpstr>
      <vt:lpstr>LỚP: LÁ 2  NĂM HỌC: 2024-2025</vt:lpstr>
      <vt:lpstr>Hoạt động 1:  Trò chuyện và gây hứng thú</vt:lpstr>
      <vt:lpstr>Hoạt động 2:   Hoạt động trọng tâm</vt:lpstr>
      <vt:lpstr>PowerPoint Presentation</vt:lpstr>
      <vt:lpstr>Tranh 2:  Tranh con bướm làm từ cát màu</vt:lpstr>
      <vt:lpstr>PowerPoint Presentation</vt:lpstr>
      <vt:lpstr>PowerPoint Presentation</vt:lpstr>
      <vt:lpstr> Trẻ thực hiện</vt:lpstr>
      <vt:lpstr>Hoạt động 3:  Trưng bày và nhận xét sản phẩm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LỚP: MẦM 3  NĂM HỌC: 2020-2021</dc:title>
  <dc:creator>admin</dc:creator>
  <cp:lastModifiedBy>Administrator</cp:lastModifiedBy>
  <cp:revision>63</cp:revision>
  <dcterms:created xsi:type="dcterms:W3CDTF">2020-11-03T05:14:00Z</dcterms:created>
  <dcterms:modified xsi:type="dcterms:W3CDTF">2025-04-19T21:31:48Z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F1F6FCC15EC94B93A15C9406319244A7_13</vt:lpwstr>
  </property>
  <property fmtid="{D5CDD505-2E9C-101B-9397-08002B2CF9AE}" pid="3" name="KSOProductBuildVer">
    <vt:lpwstr>1033-12.2.0.13412</vt:lpwstr>
  </property>
</Properties>
</file>