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332" r:id="rId12"/>
    <p:sldId id="266" r:id="rId13"/>
    <p:sldId id="318" r:id="rId14"/>
    <p:sldId id="319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33" r:id="rId23"/>
    <p:sldId id="329" r:id="rId24"/>
    <p:sldId id="320" r:id="rId25"/>
    <p:sldId id="331" r:id="rId26"/>
    <p:sldId id="330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33FC-E04A-4DD7-BBC1-03B5D67A9E12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FC050E08-ACAF-4D8D-A7F9-59EFC483C8A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339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33FC-E04A-4DD7-BBC1-03B5D67A9E12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50E08-ACAF-4D8D-A7F9-59EFC483C8A4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0943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33FC-E04A-4DD7-BBC1-03B5D67A9E12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50E08-ACAF-4D8D-A7F9-59EFC483C8A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4962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33FC-E04A-4DD7-BBC1-03B5D67A9E12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50E08-ACAF-4D8D-A7F9-59EFC483C8A4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8151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33FC-E04A-4DD7-BBC1-03B5D67A9E12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50E08-ACAF-4D8D-A7F9-59EFC483C8A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8118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33FC-E04A-4DD7-BBC1-03B5D67A9E12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50E08-ACAF-4D8D-A7F9-59EFC483C8A4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1538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33FC-E04A-4DD7-BBC1-03B5D67A9E12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50E08-ACAF-4D8D-A7F9-59EFC483C8A4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1301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33FC-E04A-4DD7-BBC1-03B5D67A9E12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50E08-ACAF-4D8D-A7F9-59EFC483C8A4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5297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33FC-E04A-4DD7-BBC1-03B5D67A9E12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50E08-ACAF-4D8D-A7F9-59EFC483C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296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33FC-E04A-4DD7-BBC1-03B5D67A9E12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50E08-ACAF-4D8D-A7F9-59EFC483C8A4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0704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9CB333FC-E04A-4DD7-BBC1-03B5D67A9E12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50E08-ACAF-4D8D-A7F9-59EFC483C8A4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4597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333FC-E04A-4DD7-BBC1-03B5D67A9E12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FC050E08-ACAF-4D8D-A7F9-59EFC483C8A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227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48BE0-F2D3-F9C0-F3D4-5B5A69E0AE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F6FD43-936F-C67E-E879-DEAEE9FD5A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D23FDE-BA99-E59F-050C-3D40E1331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-123371"/>
            <a:ext cx="12192000" cy="6934200"/>
          </a:xfrm>
          <a:prstGeom prst="rect">
            <a:avLst/>
          </a:prstGeom>
        </p:spPr>
      </p:pic>
      <p:sp>
        <p:nvSpPr>
          <p:cNvPr id="5" name="Rectangle 9">
            <a:extLst>
              <a:ext uri="{FF2B5EF4-FFF2-40B4-BE49-F238E27FC236}">
                <a16:creationId xmlns:a16="http://schemas.microsoft.com/office/drawing/2014/main" id="{A812D74C-79EF-D1E9-187C-2E999FD3A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762000"/>
            <a:ext cx="5943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2800" dirty="0">
                <a:solidFill>
                  <a:srgbClr val="FF0000"/>
                </a:solidFill>
                <a:latin typeface="Century Gothic" panose="020B0502020202020204"/>
                <a:ea typeface="+mj-ea"/>
                <a:cs typeface="+mj-cs"/>
              </a:rPr>
              <a:t>UBND THỊ XÃ BUÔN HỒ</a:t>
            </a:r>
            <a:br>
              <a:rPr lang="en-US" altLang="en-US" sz="2800" dirty="0">
                <a:solidFill>
                  <a:srgbClr val="FF0000"/>
                </a:solidFill>
                <a:latin typeface="Century Gothic" panose="020B0502020202020204"/>
                <a:ea typeface="+mj-ea"/>
                <a:cs typeface="+mj-cs"/>
              </a:rPr>
            </a:br>
            <a:r>
              <a:rPr lang="en-US" altLang="en-US" sz="2800" dirty="0">
                <a:solidFill>
                  <a:srgbClr val="FF0000"/>
                </a:solidFill>
                <a:latin typeface="Century Gothic" panose="020B0502020202020204"/>
                <a:ea typeface="+mj-ea"/>
                <a:cs typeface="+mj-cs"/>
              </a:rPr>
              <a:t>TRƯỜNG MẦM NON HOA SEN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8FF32512-B6F8-7312-434B-DA468DAC9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1299" y="3352799"/>
            <a:ext cx="9420101" cy="2394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“Qua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eaLnBrk="1" hangingPunct="1">
              <a:defRPr/>
            </a:pP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5 - 6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30 – 35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3EDAAD-523D-595B-C6C2-D4D023D64495}"/>
              </a:ext>
            </a:extLst>
          </p:cNvPr>
          <p:cNvSpPr/>
          <p:nvPr/>
        </p:nvSpPr>
        <p:spPr>
          <a:xfrm>
            <a:off x="2897580" y="2416314"/>
            <a:ext cx="76358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Lĩnh</a:t>
            </a:r>
            <a:r>
              <a:rPr lang="en-US" sz="4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 </a:t>
            </a:r>
            <a:r>
              <a:rPr lang="en-US" sz="40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vực</a:t>
            </a:r>
            <a:r>
              <a:rPr lang="en-US" sz="4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: </a:t>
            </a:r>
            <a:r>
              <a:rPr lang="en-US" sz="40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Phát</a:t>
            </a:r>
            <a:r>
              <a:rPr lang="en-US" sz="4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 </a:t>
            </a:r>
            <a:r>
              <a:rPr lang="en-US" sz="40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triển</a:t>
            </a: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ngôn</a:t>
            </a: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ngữ</a:t>
            </a:r>
            <a:endParaRPr lang="en-US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74714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04E52-16B4-80B2-C40B-42AC24F54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80E68-19CA-F930-50E5-6E8453E1D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53A2E7-8F81-7B49-028F-3A1BE0C967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827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44F81-2B75-89DE-7E18-AE1F030EC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1CB3C-D1B1-87AE-C296-7F6E3DB5EF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3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4BBF2-73EB-73A2-D7D9-E10A73AD7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9CFA0-37D3-86E3-CCF5-9F52F3D9B7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FDD4C1-E757-8BB4-3027-C42495D9E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31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Picture1">
            <a:extLst>
              <a:ext uri="{FF2B5EF4-FFF2-40B4-BE49-F238E27FC236}">
                <a16:creationId xmlns:a16="http://schemas.microsoft.com/office/drawing/2014/main" id="{81509E4A-9783-848B-3DCE-04190D9BE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E46A07D-DC2D-0C71-6ECA-CEDA2F4B448E}"/>
              </a:ext>
            </a:extLst>
          </p:cNvPr>
          <p:cNvSpPr/>
          <p:nvPr/>
        </p:nvSpPr>
        <p:spPr>
          <a:xfrm>
            <a:off x="1949404" y="2567801"/>
            <a:ext cx="8221353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cs typeface="Arial" charset="0"/>
              </a:rPr>
              <a:t>Đàm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cs typeface="Arial" charset="0"/>
              </a:rPr>
              <a:t>thoại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cs typeface="Arial" charset="0"/>
              </a:rPr>
              <a:t>,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cs typeface="Arial" charset="0"/>
              </a:rPr>
              <a:t>trích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cs typeface="Arial" charset="0"/>
              </a:rPr>
              <a:t>dẫn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cs typeface="Arial" charset="0"/>
              </a:rPr>
              <a:t>,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cs typeface="Arial" charset="0"/>
              </a:rPr>
              <a:t>giảng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cs typeface="Arial" charset="0"/>
              </a:rPr>
              <a:t>giải</a:t>
            </a:r>
            <a:endParaRPr lang="en-US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029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26CA0-0DC6-C72C-D054-0D195ECDF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021C0-9D74-538F-45D2-5122422DF5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2AB72B-608E-9562-A692-3768CCF2F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224" y="804519"/>
            <a:ext cx="3064727" cy="61728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EDA7E3-8F66-405E-62C6-5B012CAA8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361" y="1391655"/>
            <a:ext cx="2652081" cy="52771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3A2743-01C7-B4C2-AF2D-6761E68AD0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52"/>
          <a:stretch/>
        </p:blipFill>
        <p:spPr>
          <a:xfrm>
            <a:off x="317961" y="1732835"/>
            <a:ext cx="3581400" cy="5125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BB03AC-12E9-3FFF-275A-6CF0D4EE7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0803" y="1110029"/>
            <a:ext cx="208626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00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89921-1DD4-65A0-A686-30150D5EA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6E51D-B207-A2EC-42B1-22F162570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5A42BC-81D5-3F6E-6FF6-020AAF18F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558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3A1D5-82B4-4B9B-7E5C-E3C0C128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F7CD3-F0C9-8E82-0963-85FD068272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5F6F6A-FECA-F3E6-278E-D393A8B2A4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18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E45E4-C740-0BE6-C5B3-C07EBC34B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2023B-AD36-C5A9-D6A0-03580886A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D81C37-EE9E-3CC0-8B92-355CEF04B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499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520D4-BA5D-25BB-48E6-E68883194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21DD43-C616-5131-ECF1-D7BA3539BB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E2DB45-EABF-9CAF-C5B9-38C1718D2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348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8B004-2E61-3369-FB33-03E8FE9BE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3A470-18FF-9C58-9D1A-F4C9C0C449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4F6230-5F15-C4EA-E6F4-1786951BC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8574"/>
            <a:ext cx="12115800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37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Picture1">
            <a:extLst>
              <a:ext uri="{FF2B5EF4-FFF2-40B4-BE49-F238E27FC236}">
                <a16:creationId xmlns:a16="http://schemas.microsoft.com/office/drawing/2014/main" id="{791BAC36-AD38-69E5-5DA0-D9F40F4BC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Em-Di-Qua-Nga-Tu-Duong-Pho-Hop-Ca (1)">
            <a:hlinkClick r:id="" action="ppaction://media"/>
            <a:extLst>
              <a:ext uri="{FF2B5EF4-FFF2-40B4-BE49-F238E27FC236}">
                <a16:creationId xmlns:a16="http://schemas.microsoft.com/office/drawing/2014/main" id="{F2EA642D-1D7E-94E9-9879-48C94B1303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723" end="91903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400" y="3774833"/>
            <a:ext cx="1676400" cy="1295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A094376-596E-5F66-8E9F-B3CB6AF6F109}"/>
              </a:ext>
            </a:extLst>
          </p:cNvPr>
          <p:cNvSpPr/>
          <p:nvPr/>
        </p:nvSpPr>
        <p:spPr>
          <a:xfrm>
            <a:off x="1769736" y="2582599"/>
            <a:ext cx="8890190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cs typeface="Arial" charset="0"/>
              </a:rPr>
              <a:t>Hát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cs typeface="Arial" charset="0"/>
              </a:rPr>
              <a:t>: Em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cs typeface="Arial" charset="0"/>
              </a:rPr>
              <a:t>đi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cs typeface="Arial" charset="0"/>
              </a:rPr>
              <a:t> qua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cs typeface="Arial" charset="0"/>
              </a:rPr>
              <a:t>ngã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cs typeface="Arial" charset="0"/>
              </a:rPr>
              <a:t>tư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cs typeface="Arial" charset="0"/>
              </a:rPr>
              <a:t>đường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cs typeface="Arial" charset="0"/>
              </a:rPr>
              <a:t>phố</a:t>
            </a:r>
            <a:endParaRPr lang="en-US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07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83537-502F-D90B-8BEC-67C7751B9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BA72C-F85B-A765-A35B-2AA2545AC0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806B9C-4B2C-5F2A-75E6-EF832AC2B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4"/>
            <a:ext cx="12192000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234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04E52-16B4-80B2-C40B-42AC24F54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80E68-19CA-F930-50E5-6E8453E1D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53A2E7-8F81-7B49-028F-3A1BE0C967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786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B513F-9B82-0281-B219-D79A763B7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F774E-81D3-804D-B32F-B63C7FA0E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56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4BBF2-73EB-73A2-D7D9-E10A73AD7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9CFA0-37D3-86E3-CCF5-9F52F3D9B7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FDD4C1-E757-8BB4-3027-C42495D9E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31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Picture1">
            <a:extLst>
              <a:ext uri="{FF2B5EF4-FFF2-40B4-BE49-F238E27FC236}">
                <a16:creationId xmlns:a16="http://schemas.microsoft.com/office/drawing/2014/main" id="{D83C770D-BA52-53C0-548A-292DB79D8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mix_1m28s (audio-joiner.com)">
            <a:hlinkClick r:id="" action="ppaction://media"/>
            <a:extLst>
              <a:ext uri="{FF2B5EF4-FFF2-40B4-BE49-F238E27FC236}">
                <a16:creationId xmlns:a16="http://schemas.microsoft.com/office/drawing/2014/main" id="{6F2B6B1E-B5C6-7AB8-C4EC-B542E7302D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16063" y="4246919"/>
            <a:ext cx="1153549" cy="10847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485A4A2-2907-5C5C-8B69-AD650F7515E1}"/>
              </a:ext>
            </a:extLst>
          </p:cNvPr>
          <p:cNvSpPr/>
          <p:nvPr/>
        </p:nvSpPr>
        <p:spPr>
          <a:xfrm>
            <a:off x="2745524" y="2515778"/>
            <a:ext cx="662912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Arial" charset="0"/>
              </a:rPr>
              <a:t>Hát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Arial" charset="0"/>
              </a:rPr>
              <a:t>: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Arial" charset="0"/>
              </a:rPr>
              <a:t>Đèn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Arial" charset="0"/>
              </a:rPr>
              <a:t>xanh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Arial" charset="0"/>
              </a:rPr>
              <a:t>,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Arial" charset="0"/>
              </a:rPr>
              <a:t>đèn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Arial" charset="0"/>
              </a:rPr>
              <a:t>đỏ</a:t>
            </a:r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31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C5808-83AB-099C-53D6-798BDC56A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âu chuyện _qua đường_ - Kể chuyện cùng bé Giọng đọc Hoài Thương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6A27148E-4A50-4B72-1EC7-075F0C3D781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176963"/>
          </a:xfrm>
        </p:spPr>
      </p:pic>
    </p:spTree>
    <p:extLst>
      <p:ext uri="{BB962C8B-B14F-4D97-AF65-F5344CB8AC3E}">
        <p14:creationId xmlns:p14="http://schemas.microsoft.com/office/powerpoint/2010/main" val="313716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8207C-FED8-14CA-5D6F-24B255BCE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F0282-9CB9-244F-0FCB-18998E64D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 descr="Picture1">
            <a:extLst>
              <a:ext uri="{FF2B5EF4-FFF2-40B4-BE49-F238E27FC236}">
                <a16:creationId xmlns:a16="http://schemas.microsoft.com/office/drawing/2014/main" id="{A1814741-B3BF-2BB4-CBC4-A3E0E35B5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12192000" cy="686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ình chữ nhật 2">
            <a:extLst>
              <a:ext uri="{FF2B5EF4-FFF2-40B4-BE49-F238E27FC236}">
                <a16:creationId xmlns:a16="http://schemas.microsoft.com/office/drawing/2014/main" id="{A3C649CB-2561-99AF-2F9E-CD292CFC69BD}"/>
              </a:ext>
            </a:extLst>
          </p:cNvPr>
          <p:cNvSpPr/>
          <p:nvPr/>
        </p:nvSpPr>
        <p:spPr>
          <a:xfrm>
            <a:off x="2010911" y="2436674"/>
            <a:ext cx="8494634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vi-VN" sz="5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Bài</a:t>
            </a:r>
            <a:r>
              <a:rPr lang="vi-VN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 </a:t>
            </a:r>
            <a:r>
              <a:rPr lang="vi-VN" sz="5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học</a:t>
            </a:r>
            <a:r>
              <a:rPr lang="vi-VN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 </a:t>
            </a:r>
            <a:r>
              <a:rPr lang="vi-VN" sz="5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đến</a:t>
            </a:r>
            <a:r>
              <a:rPr lang="vi-VN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 đây </a:t>
            </a:r>
            <a:r>
              <a:rPr lang="vi-VN" sz="5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kết</a:t>
            </a:r>
            <a:r>
              <a:rPr lang="vi-VN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 </a:t>
            </a:r>
            <a:r>
              <a:rPr lang="vi-VN" sz="5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thúc</a:t>
            </a:r>
            <a:endParaRPr lang="vi-VN" sz="5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rial" charset="0"/>
            </a:endParaRPr>
          </a:p>
          <a:p>
            <a:pPr algn="ctr" eaLnBrk="1" hangingPunct="1">
              <a:defRPr/>
            </a:pPr>
            <a:r>
              <a:rPr lang="vi-VN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Xin </a:t>
            </a:r>
            <a:r>
              <a:rPr lang="vi-VN" sz="5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chào</a:t>
            </a:r>
            <a:r>
              <a:rPr lang="vi-VN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 </a:t>
            </a:r>
            <a:r>
              <a:rPr lang="vi-VN" sz="5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và</a:t>
            </a:r>
            <a:r>
              <a:rPr lang="vi-VN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 </a:t>
            </a:r>
            <a:r>
              <a:rPr lang="vi-VN" sz="5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hẹn</a:t>
            </a:r>
            <a:r>
              <a:rPr lang="vi-VN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 </a:t>
            </a:r>
            <a:r>
              <a:rPr lang="vi-VN" sz="5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gặp</a:t>
            </a:r>
            <a:r>
              <a:rPr lang="vi-VN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 </a:t>
            </a:r>
            <a:r>
              <a:rPr lang="vi-VN" sz="5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lại</a:t>
            </a:r>
            <a:endParaRPr lang="vi-VN" sz="5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814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F0DF8-D3D9-5D4B-0EAA-7ED3D6746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0748D-4237-3786-A1EA-9AA6F10F6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F84E45-CFEF-A96C-61C9-C0B1CC7FC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70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89921-1DD4-65A0-A686-30150D5EA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6E51D-B207-A2EC-42B1-22F162570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5A42BC-81D5-3F6E-6FF6-020AAF18F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698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3A1D5-82B4-4B9B-7E5C-E3C0C128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F7CD3-F0C9-8E82-0963-85FD068272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5F6F6A-FECA-F3E6-278E-D393A8B2A4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15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E45E4-C740-0BE6-C5B3-C07EBC34B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2023B-AD36-C5A9-D6A0-03580886A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D81C37-EE9E-3CC0-8B92-355CEF04B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462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520D4-BA5D-25BB-48E6-E68883194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21DD43-C616-5131-ECF1-D7BA3539BB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E2DB45-EABF-9CAF-C5B9-38C1718D2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57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8B004-2E61-3369-FB33-03E8FE9BE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3A470-18FF-9C58-9D1A-F4C9C0C449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4F6230-5F15-C4EA-E6F4-1786951BC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8574"/>
            <a:ext cx="12115800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88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83537-502F-D90B-8BEC-67C7751B9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BA72C-F85B-A765-A35B-2AA2545AC0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806B9C-4B2C-5F2A-75E6-EF832AC2B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4"/>
            <a:ext cx="12192000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015055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8</TotalTime>
  <Words>87</Words>
  <Application>Microsoft Office PowerPoint</Application>
  <PresentationFormat>Widescreen</PresentationFormat>
  <Paragraphs>13</Paragraphs>
  <Slides>26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Century Gothic</vt:lpstr>
      <vt:lpstr>Gill Sans MT</vt:lpstr>
      <vt:lpstr>Times New Roman</vt:lpstr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4</cp:revision>
  <dcterms:created xsi:type="dcterms:W3CDTF">2024-04-15T13:22:29Z</dcterms:created>
  <dcterms:modified xsi:type="dcterms:W3CDTF">2025-04-19T12:14:39Z</dcterms:modified>
</cp:coreProperties>
</file>