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1" r:id="rId3"/>
    <p:sldId id="286" r:id="rId4"/>
    <p:sldId id="279" r:id="rId5"/>
    <p:sldId id="287" r:id="rId6"/>
    <p:sldId id="297" r:id="rId7"/>
    <p:sldId id="298" r:id="rId8"/>
    <p:sldId id="292" r:id="rId9"/>
    <p:sldId id="257" r:id="rId10"/>
    <p:sldId id="274" r:id="rId11"/>
    <p:sldId id="290" r:id="rId12"/>
    <p:sldId id="291" r:id="rId13"/>
    <p:sldId id="299" r:id="rId14"/>
    <p:sldId id="300" r:id="rId15"/>
    <p:sldId id="301" r:id="rId16"/>
    <p:sldId id="302" r:id="rId17"/>
    <p:sldId id="304" r:id="rId18"/>
    <p:sldId id="303" r:id="rId19"/>
    <p:sldId id="272" r:id="rId20"/>
    <p:sldId id="259" r:id="rId21"/>
    <p:sldId id="261" r:id="rId22"/>
    <p:sldId id="262" r:id="rId23"/>
    <p:sldId id="263" r:id="rId24"/>
    <p:sldId id="294" r:id="rId25"/>
    <p:sldId id="267" r:id="rId26"/>
    <p:sldId id="268" r:id="rId27"/>
    <p:sldId id="269" r:id="rId28"/>
    <p:sldId id="270" r:id="rId29"/>
    <p:sldId id="271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BC235"/>
    <a:srgbClr val="9E90A0"/>
    <a:srgbClr val="56D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0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4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3282-EA72-4CB4-9F7C-ABA1064F9850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7.jpeg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8.xml"/><Relationship Id="rId5" Type="http://schemas.openxmlformats.org/officeDocument/2006/relationships/slide" Target="slide29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50847" y="365125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THỊ XÃ BUÔN HỒ</a:t>
            </a: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384" y="2813573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5056" y="3522876"/>
            <a:ext cx="8341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So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7617" y="4388801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3-4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0" y="1548853"/>
            <a:ext cx="1140192" cy="1140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9195" y="5948642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2024-2025</a:t>
            </a: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145113-34AD-43A5-8C8E-162D0F78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3088" y="984052"/>
            <a:ext cx="60458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72701" y="2490927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2521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452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8492" y="724631"/>
            <a:ext cx="54585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88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88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6415" y="986241"/>
            <a:ext cx="2911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E1B729-8556-4E9C-8C68-4715D92006F7}"/>
              </a:ext>
            </a:extLst>
          </p:cNvPr>
          <p:cNvSpPr txBox="1"/>
          <p:nvPr/>
        </p:nvSpPr>
        <p:spPr>
          <a:xfrm>
            <a:off x="2875721" y="2967543"/>
            <a:ext cx="849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3599B9-C0AD-4553-A9F4-7E7B4D2CFF60}"/>
              </a:ext>
            </a:extLst>
          </p:cNvPr>
          <p:cNvSpPr txBox="1"/>
          <p:nvPr/>
        </p:nvSpPr>
        <p:spPr>
          <a:xfrm>
            <a:off x="573067" y="751344"/>
            <a:ext cx="1000539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dirty="0"/>
              <a:t> Trẻ nhận biết sự giống và khác nhau về chiều cao của ba đối tượng</a:t>
            </a:r>
            <a:endParaRPr lang="en-US" dirty="0"/>
          </a:p>
          <a:p>
            <a:r>
              <a:rPr lang="pt-BR" dirty="0"/>
              <a:t>-Trẻ nhận biết sự giống và khác nhau về chiều cao của ba đối tượng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 smtClean="0"/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1800" b="1" i="1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/>
              <a:t>Qua trò chơi tìm bạn giúp trẻ nhận biết về chiều cao</a:t>
            </a:r>
            <a:r>
              <a:rPr lang="en-US" dirty="0"/>
              <a:t>.</a:t>
            </a:r>
          </a:p>
          <a:p>
            <a:r>
              <a:rPr lang="pt-BR" dirty="0"/>
              <a:t>-Trẻ sử dụng các từ cao hơn, thấp hơn, thấp nhất để diễn đạt mối quan hệ và so sánh về chiều cao giữa ba đối tượng</a:t>
            </a:r>
            <a:r>
              <a:rPr lang="en-US" dirty="0" smtClean="0"/>
              <a:t>.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68615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 rot="20394185">
            <a:off x="1352465" y="1614152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519371" y="295367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7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 rot="1128393">
            <a:off x="7905097" y="2433960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pic>
        <p:nvPicPr>
          <p:cNvPr id="20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667" y="5619750"/>
            <a:ext cx="2201333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6" y="1645920"/>
            <a:ext cx="3391413" cy="356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61" y="3530991"/>
            <a:ext cx="6044419" cy="3108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58" y="126608"/>
            <a:ext cx="4376703" cy="4614203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573659" y="454914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324065" y="267722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7414225" y="1212772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767" y="5788819"/>
            <a:ext cx="1900766" cy="10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0" y="152400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4099" name="Picture 10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508000" y="381000"/>
            <a:ext cx="20785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2766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4368800" y="7620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pic>
        <p:nvPicPr>
          <p:cNvPr id="4102" name="Picture 20" descr="g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13885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3657600" y="4038600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</a:t>
            </a:r>
          </a:p>
        </p:txBody>
      </p:sp>
      <p:pic>
        <p:nvPicPr>
          <p:cNvPr id="4104" name="Picture 28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2672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4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2286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5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0668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15240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9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2413001" y="293688"/>
            <a:ext cx="20044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572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6833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4" y="999322"/>
            <a:ext cx="12192000" cy="5858678"/>
          </a:xfrm>
          <a:prstGeom prst="rect">
            <a:avLst/>
          </a:prstGeom>
        </p:spPr>
      </p:pic>
      <p:sp>
        <p:nvSpPr>
          <p:cNvPr id="6" name="Cloud 5">
            <a:hlinkClick r:id="rId5" action="ppaction://hlinksldjump"/>
          </p:cNvPr>
          <p:cNvSpPr/>
          <p:nvPr/>
        </p:nvSpPr>
        <p:spPr>
          <a:xfrm>
            <a:off x="7618727" y="4383370"/>
            <a:ext cx="1927274" cy="171625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hlinkClick r:id="rId5" action="ppaction://hlinksldjump"/>
          </p:cNvPr>
          <p:cNvSpPr/>
          <p:nvPr/>
        </p:nvSpPr>
        <p:spPr>
          <a:xfrm>
            <a:off x="3761178" y="1605862"/>
            <a:ext cx="1927274" cy="171625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Cloud 7">
            <a:hlinkClick r:id="rId5" action="ppaction://hlinksldjump"/>
          </p:cNvPr>
          <p:cNvSpPr/>
          <p:nvPr/>
        </p:nvSpPr>
        <p:spPr>
          <a:xfrm>
            <a:off x="6951327" y="1894677"/>
            <a:ext cx="1927274" cy="17162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hlinkClick r:id="rId5" action="ppaction://hlinksldjump"/>
          </p:cNvPr>
          <p:cNvSpPr/>
          <p:nvPr/>
        </p:nvSpPr>
        <p:spPr>
          <a:xfrm>
            <a:off x="943366" y="3928661"/>
            <a:ext cx="1927274" cy="1716259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11">
            <a:hlinkClick r:id="rId6" action="ppaction://hlinksldjump"/>
          </p:cNvPr>
          <p:cNvSpPr/>
          <p:nvPr/>
        </p:nvSpPr>
        <p:spPr>
          <a:xfrm>
            <a:off x="4296465" y="4441158"/>
            <a:ext cx="1927274" cy="171625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hlinkClick r:id="rId6" action="ppaction://hlinksldjump"/>
          </p:cNvPr>
          <p:cNvSpPr/>
          <p:nvPr/>
        </p:nvSpPr>
        <p:spPr>
          <a:xfrm>
            <a:off x="10264726" y="4220307"/>
            <a:ext cx="1927274" cy="17162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Cloud 13">
            <a:hlinkClick r:id="rId6" action="ppaction://hlinksldjump"/>
          </p:cNvPr>
          <p:cNvSpPr/>
          <p:nvPr/>
        </p:nvSpPr>
        <p:spPr>
          <a:xfrm>
            <a:off x="661714" y="1605862"/>
            <a:ext cx="1927274" cy="171625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Cloud 14">
            <a:hlinkClick r:id="rId5" action="ppaction://hlinksldjump"/>
          </p:cNvPr>
          <p:cNvSpPr/>
          <p:nvPr/>
        </p:nvSpPr>
        <p:spPr>
          <a:xfrm>
            <a:off x="9883362" y="1582614"/>
            <a:ext cx="1927274" cy="1716259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9485" y="5936566"/>
            <a:ext cx="1638105" cy="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88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0078" y="1175387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1948" y="301044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640" y="4963373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310663"/>
            <a:ext cx="12192000" cy="6858000"/>
          </a:xfr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68039" y="39878"/>
            <a:ext cx="10226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4493" y="868737"/>
            <a:ext cx="2594759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373530" y="897238"/>
            <a:ext cx="3826236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8955" y="4114800"/>
            <a:ext cx="3300297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0832" y="4114799"/>
            <a:ext cx="4138936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546042" y="8007535"/>
            <a:ext cx="1163310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3424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825575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83527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" y="984406"/>
            <a:ext cx="1047464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01" y="984406"/>
            <a:ext cx="129738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95" y="984406"/>
            <a:ext cx="1024343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65" y="984405"/>
            <a:ext cx="1250698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81" y="949993"/>
            <a:ext cx="1127195" cy="11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CO LUU(TMN HOA SEN)\hinh day\images (3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1" y="4114799"/>
            <a:ext cx="4138936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CO LUU(TMN HOA SEN)\hinh day\h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5" y="4114800"/>
            <a:ext cx="3288849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4401 -1.0615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5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61979 -1.0548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0" y="-5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25859 -0.6069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15312 -0.6159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720816-71C8-4639-A9D5-6311D839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987826" y="848139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1:Ổn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802294" y="2394926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109860"/>
              </p:ext>
            </p:extLst>
          </p:nvPr>
        </p:nvGraphicFramePr>
        <p:xfrm>
          <a:off x="5357813" y="3084513"/>
          <a:ext cx="14747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Packager Shell Object" showAsIcon="1" r:id="rId4" imgW="1474560" imgH="685440" progId="Package">
                  <p:embed/>
                </p:oleObj>
              </mc:Choice>
              <mc:Fallback>
                <p:oleObj name="Packager Shell Object" showAsIcon="1" r:id="rId4" imgW="14745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7813" y="3084513"/>
                        <a:ext cx="14747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1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90286" y="262380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90286" y="1775247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  </a:t>
            </a:r>
            <a:r>
              <a:rPr lang="pt-BR" sz="4000" dirty="0"/>
              <a:t>: Ôn Tập So Sánh Chiều Cao Của 2 Đối Tượng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: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88647" y="597876"/>
            <a:ext cx="109728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184031" y="2397370"/>
            <a:ext cx="10257692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Trß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ch¬i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: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Chän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đối</a:t>
            </a:r>
            <a:r>
              <a:rPr lang="en-US" sz="4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tượng</a:t>
            </a:r>
            <a:endParaRPr lang="en-US" sz="4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09600" y="1402079"/>
            <a:ext cx="11074400" cy="457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1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3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64715" y="180908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3029721" y="70104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5232401" y="1077141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3" name="WordArt 15"/>
          <p:cNvSpPr>
            <a:spLocks noChangeArrowheads="1" noChangeShapeType="1" noTextEdit="1"/>
          </p:cNvSpPr>
          <p:nvPr/>
        </p:nvSpPr>
        <p:spPr bwMode="auto">
          <a:xfrm>
            <a:off x="6756401" y="44958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7" y="962526"/>
            <a:ext cx="6805061" cy="471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95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6" y="-623887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75" y="914400"/>
            <a:ext cx="8547232" cy="554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5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413</Words>
  <Application>Microsoft Office PowerPoint</Application>
  <PresentationFormat>Custom</PresentationFormat>
  <Paragraphs>62</Paragraphs>
  <Slides>30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</cp:lastModifiedBy>
  <cp:revision>134</cp:revision>
  <dcterms:created xsi:type="dcterms:W3CDTF">2017-10-28T06:42:00Z</dcterms:created>
  <dcterms:modified xsi:type="dcterms:W3CDTF">2025-01-19T10:51:03Z</dcterms:modified>
</cp:coreProperties>
</file>