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70" r:id="rId9"/>
    <p:sldId id="266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cuments\nhac%20thi%20tinh\di%20duong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CÔ ĐÃ ĐẾN THAM DỰ 	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hội:  “bé yêu thơ”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đề: Nghề nghiệp</a:t>
            </a:r>
          </a:p>
          <a:p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Chủ đề nhánh: Ngày lễ hội của cô giáo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Môn: Làm quen văn học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Đề tài: Thơ“ Ngày hội của cô ”</a:t>
            </a:r>
            <a:b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48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-1" y="762000"/>
            <a:ext cx="7613737" cy="2057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Hoạt động 3: 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-Trò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chơi 1: Thi Xem ai nhanh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Trò chơi 2: Trí nhớ siêu phàm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ón Quà Tặng Cô - Bé Huệ Nhi [Official] 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381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1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Vận động theo bài hát: Bông hồng tặng cô.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2" name="Bông Hồng Tặng Cô 🌹 Remix Nhạc thiếu nh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441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4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Đọc diễn cảm</a:t>
            </a:r>
            <a:endParaRPr 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1: diễn cảm</a:t>
            </a: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2: Theo tranh</a:t>
            </a: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Nội dung.</a:t>
            </a: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3: Mô hình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Đàm thoại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i du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loud Callout 6">
            <a:hlinkClick r:id="rId3" action="ppaction://hlinksldjump"/>
          </p:cNvPr>
          <p:cNvSpPr/>
          <p:nvPr/>
        </p:nvSpPr>
        <p:spPr>
          <a:xfrm>
            <a:off x="0" y="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FFFF00"/>
                </a:solidFill>
              </a:rPr>
              <a:t>1</a:t>
            </a:r>
            <a:endParaRPr lang="en-US" sz="15000" dirty="0">
              <a:solidFill>
                <a:srgbClr val="FFFF00"/>
              </a:solidFill>
            </a:endParaRPr>
          </a:p>
        </p:txBody>
      </p:sp>
      <p:sp>
        <p:nvSpPr>
          <p:cNvPr id="8" name="Cloud Callout 7">
            <a:hlinkClick r:id="rId4" action="ppaction://hlinksldjump"/>
          </p:cNvPr>
          <p:cNvSpPr/>
          <p:nvPr/>
        </p:nvSpPr>
        <p:spPr>
          <a:xfrm>
            <a:off x="4419600" y="-152400"/>
            <a:ext cx="40386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chemeClr val="accent6"/>
                </a:solidFill>
              </a:rPr>
              <a:t>2</a:t>
            </a:r>
            <a:endParaRPr lang="en-US" dirty="0"/>
          </a:p>
        </p:txBody>
      </p:sp>
      <p:sp>
        <p:nvSpPr>
          <p:cNvPr id="9" name="Cloud Callout 8">
            <a:hlinkClick r:id="rId5" action="ppaction://hlinksldjump"/>
          </p:cNvPr>
          <p:cNvSpPr/>
          <p:nvPr/>
        </p:nvSpPr>
        <p:spPr>
          <a:xfrm>
            <a:off x="2438400" y="3124200"/>
            <a:ext cx="42672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2057400" y="56388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5800" y="685800"/>
            <a:ext cx="8153400" cy="2133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Bài thơ có tên là gì? Do ai sáng tác?  Trong bài thơ tác giả nói về ngày gì? Ngày 20/11 là ngày hội của ai? Bạn nhỏ trong bài thơ đã tặng hoa cho cô đúng hay sai?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2362200" y="5410200"/>
            <a:ext cx="13716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81000" y="685800"/>
            <a:ext cx="7924800" cy="3352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Cô giáo trong bài thơ đã thể hiện cảm xúc của mình như thế nào  khi được bạn nhỏ tặng hoa?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533400" y="53340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95400" y="670142"/>
            <a:ext cx="7772400" cy="27588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Trong bài thơ đóa hồng nhung do tự tay bạn nhỏ trồng đúng hay sai?  Khi được bạn nhỏ tặng hoc thì cô giáo như thế nào?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533400" y="492690"/>
            <a:ext cx="7848600" cy="3200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Lớp đọc thơ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Tổ đọc thơ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Đọc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thơ theo hiệu lệnh.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Nhóm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nữ,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cá nhân đọc.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207</Words>
  <Application>Microsoft Office PowerPoint</Application>
  <PresentationFormat>On-screen Show (4:3)</PresentationFormat>
  <Paragraphs>26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PC</cp:lastModifiedBy>
  <cp:revision>32</cp:revision>
  <dcterms:created xsi:type="dcterms:W3CDTF">2017-04-08T11:02:47Z</dcterms:created>
  <dcterms:modified xsi:type="dcterms:W3CDTF">2020-11-09T22:42:09Z</dcterms:modified>
</cp:coreProperties>
</file>