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0" r:id="rId3"/>
    <p:sldId id="271" r:id="rId4"/>
    <p:sldId id="272" r:id="rId5"/>
    <p:sldId id="258" r:id="rId6"/>
    <p:sldId id="259" r:id="rId7"/>
    <p:sldId id="261" r:id="rId8"/>
    <p:sldId id="263" r:id="rId9"/>
    <p:sldId id="257" r:id="rId10"/>
    <p:sldId id="264" r:id="rId11"/>
    <p:sldId id="269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8" autoAdjust="0"/>
    <p:restoredTop sz="94660"/>
  </p:normalViewPr>
  <p:slideViewPr>
    <p:cSldViewPr>
      <p:cViewPr varScale="1">
        <p:scale>
          <a:sx n="100" d="100"/>
          <a:sy n="100" d="100"/>
        </p:scale>
        <p:origin x="2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8995-0313-4096-9284-E360ED026D2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2CBC-7731-4C17-B12F-1AF4ECC9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8995-0313-4096-9284-E360ED026D2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2CBC-7731-4C17-B12F-1AF4ECC9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8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8995-0313-4096-9284-E360ED026D2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2CBC-7731-4C17-B12F-1AF4ECC9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3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8995-0313-4096-9284-E360ED026D2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2CBC-7731-4C17-B12F-1AF4ECC9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7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8995-0313-4096-9284-E360ED026D2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2CBC-7731-4C17-B12F-1AF4ECC9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2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8995-0313-4096-9284-E360ED026D2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2CBC-7731-4C17-B12F-1AF4ECC9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2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8995-0313-4096-9284-E360ED026D2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2CBC-7731-4C17-B12F-1AF4ECC9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5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8995-0313-4096-9284-E360ED026D2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2CBC-7731-4C17-B12F-1AF4ECC9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8995-0313-4096-9284-E360ED026D2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2CBC-7731-4C17-B12F-1AF4ECC9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4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8995-0313-4096-9284-E360ED026D2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2CBC-7731-4C17-B12F-1AF4ECC9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3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8995-0313-4096-9284-E360ED026D2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E2CBC-7731-4C17-B12F-1AF4ECC9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6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78995-0313-4096-9284-E360ED026D20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E2CBC-7731-4C17-B12F-1AF4ECC99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7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wnloads\Tr&#7901;i%20N&#7855;ng%20Tr&#7901;i%20M&#432;a%20-%20Karaoke%20-%20Nh&#7841;c%20Karaoke%20Thi&#7871;u%20Nhi%20Beat%20Chu&#7849;n%20D&#224;nh%20Cho%20B&#233;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ập Nhật] 100+ hình nền máy tính đẹp nhất 2021, Full HD, 2K, 4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1" y="609600"/>
            <a:ext cx="8991600" cy="624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6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6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6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sen</a:t>
            </a:r>
            <a:endParaRPr lang="en-US" sz="6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722713"/>
              </p:ext>
            </p:extLst>
          </p:nvPr>
        </p:nvGraphicFramePr>
        <p:xfrm>
          <a:off x="6927" y="1981200"/>
          <a:ext cx="8991599" cy="930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04020">
                <a:tc>
                  <a:txBody>
                    <a:bodyPr/>
                    <a:lstStyle/>
                    <a:p>
                      <a:pPr algn="l"/>
                      <a:r>
                        <a:rPr lang="en-US" sz="3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4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Lĩnh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vực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triển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ngôn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40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quen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lang="en-US" sz="40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Chủ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4000" baseline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PTGT –VÀ LLGT</a:t>
                      </a:r>
                      <a:endParaRPr lang="en-US" sz="40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Đề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tài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quen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s, x</a:t>
                      </a:r>
                    </a:p>
                    <a:p>
                      <a:pPr algn="l"/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tuổi:5 -6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tuổi</a:t>
                      </a:r>
                      <a:endParaRPr lang="en-US" sz="40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dạy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Nguyễn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lang="en-US" sz="40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Trang</a:t>
                      </a:r>
                      <a:endParaRPr lang="en-US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930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Hình Nền Máy Tính Chất, Ảnh Hình Nền Đẹp, Ngầu, Ý Nghĩa Full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58"/>
            <a:ext cx="9144000" cy="686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457200"/>
            <a:ext cx="3352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 smtClean="0">
                <a:solidFill>
                  <a:srgbClr val="00B0F0"/>
                </a:solidFill>
                <a:latin typeface=".VnAvant" pitchFamily="34" charset="0"/>
              </a:rPr>
              <a:t>x</a:t>
            </a:r>
            <a:endParaRPr lang="en-US" sz="30000" b="1" dirty="0">
              <a:solidFill>
                <a:srgbClr val="00B0F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914400"/>
            <a:ext cx="152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7030A0"/>
                </a:solidFill>
                <a:latin typeface=".VnAvant" pitchFamily="34" charset="0"/>
              </a:rPr>
              <a:t>X</a:t>
            </a:r>
            <a:endParaRPr lang="en-US" sz="300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914400"/>
            <a:ext cx="1066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7030A0"/>
                </a:solidFill>
                <a:latin typeface=".VnAvant" pitchFamily="34" charset="0"/>
              </a:rPr>
              <a:t>x</a:t>
            </a:r>
            <a:endParaRPr lang="en-US" sz="300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6131" y="1905000"/>
            <a:ext cx="1600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solidFill>
                  <a:srgbClr val="7030A0"/>
                </a:solidFill>
                <a:latin typeface="HP001 4 hàng" pitchFamily="34" charset="0"/>
              </a:rPr>
              <a:t>x</a:t>
            </a:r>
            <a:endParaRPr lang="en-US" sz="30000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5B5Bwallcoo_com5D_CG_Bac431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3726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651305">
            <a:off x="616744" y="-308769"/>
            <a:ext cx="1600200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717656">
            <a:off x="7052195" y="-26352"/>
            <a:ext cx="1600200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316867">
            <a:off x="7073940" y="4063576"/>
            <a:ext cx="1600200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629805">
            <a:off x="594366" y="4145900"/>
            <a:ext cx="1600200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2362200"/>
            <a:ext cx="889158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</a:rPr>
              <a:t>       </a:t>
            </a:r>
            <a:r>
              <a:rPr lang="en-US" sz="5000" b="1" dirty="0" err="1" smtClean="0">
                <a:latin typeface="Times New Roman" pitchFamily="18" charset="0"/>
              </a:rPr>
              <a:t>Phần</a:t>
            </a:r>
            <a:r>
              <a:rPr lang="en-US" sz="5000" b="1" dirty="0" smtClean="0">
                <a:latin typeface="Times New Roman" pitchFamily="18" charset="0"/>
              </a:rPr>
              <a:t> 3: Chung </a:t>
            </a:r>
            <a:r>
              <a:rPr lang="en-US" sz="5000" b="1" dirty="0" err="1" smtClean="0">
                <a:latin typeface="Times New Roman" pitchFamily="18" charset="0"/>
              </a:rPr>
              <a:t>sức</a:t>
            </a:r>
            <a:endParaRPr lang="en-US" sz="5000" b="1" dirty="0">
              <a:latin typeface="Times New Roman" pitchFamily="18" charset="0"/>
            </a:endParaRPr>
          </a:p>
          <a:p>
            <a:r>
              <a:rPr lang="en-US" sz="5000" b="1" dirty="0">
                <a:latin typeface="Times New Roman" pitchFamily="18" charset="0"/>
              </a:rPr>
              <a:t>+</a:t>
            </a:r>
            <a:r>
              <a:rPr lang="en-US" sz="5000" b="1" dirty="0" err="1">
                <a:latin typeface="Times New Roman" pitchFamily="18" charset="0"/>
              </a:rPr>
              <a:t>Trò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</a:rPr>
              <a:t>chơi</a:t>
            </a:r>
            <a:r>
              <a:rPr lang="en-US" sz="5000" b="1" dirty="0" smtClean="0">
                <a:latin typeface="Times New Roman" pitchFamily="18" charset="0"/>
              </a:rPr>
              <a:t> 1: </a:t>
            </a:r>
            <a:r>
              <a:rPr lang="en-US" sz="5000" b="1" dirty="0" err="1" smtClean="0">
                <a:latin typeface="Times New Roman" pitchFamily="18" charset="0"/>
              </a:rPr>
              <a:t>Bát</a:t>
            </a:r>
            <a:r>
              <a:rPr lang="en-US" sz="5000" b="1" dirty="0" smtClean="0">
                <a:latin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</a:rPr>
              <a:t>canh</a:t>
            </a:r>
            <a:r>
              <a:rPr lang="en-US" sz="5000" b="1" dirty="0" smtClean="0">
                <a:latin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</a:rPr>
              <a:t>chữ</a:t>
            </a:r>
            <a:r>
              <a:rPr lang="en-US" sz="5000" b="1" dirty="0" smtClean="0">
                <a:latin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</a:rPr>
              <a:t>cái</a:t>
            </a:r>
            <a:endParaRPr lang="en-US" sz="5000" b="1" dirty="0">
              <a:latin typeface="Times New Roman" pitchFamily="18" charset="0"/>
            </a:endParaRPr>
          </a:p>
          <a:p>
            <a:r>
              <a:rPr lang="en-US" sz="5000" b="1" dirty="0">
                <a:latin typeface="Times New Roman" pitchFamily="18" charset="0"/>
              </a:rPr>
              <a:t>+</a:t>
            </a:r>
            <a:r>
              <a:rPr lang="en-US" sz="5000" b="1" dirty="0" err="1">
                <a:latin typeface="Times New Roman" pitchFamily="18" charset="0"/>
              </a:rPr>
              <a:t>Trò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err="1">
                <a:latin typeface="Times New Roman" pitchFamily="18" charset="0"/>
              </a:rPr>
              <a:t>chơi</a:t>
            </a:r>
            <a:r>
              <a:rPr lang="en-US" sz="5000" b="1" dirty="0">
                <a:latin typeface="Times New Roman" pitchFamily="18" charset="0"/>
              </a:rPr>
              <a:t> </a:t>
            </a:r>
            <a:r>
              <a:rPr lang="en-US" sz="5000" b="1" dirty="0" smtClean="0">
                <a:latin typeface="Times New Roman" pitchFamily="18" charset="0"/>
              </a:rPr>
              <a:t>2: </a:t>
            </a:r>
            <a:r>
              <a:rPr lang="en-US" sz="5000" b="1" dirty="0" err="1" smtClean="0">
                <a:latin typeface="Times New Roman" pitchFamily="18" charset="0"/>
              </a:rPr>
              <a:t>Nhảy</a:t>
            </a:r>
            <a:r>
              <a:rPr lang="en-US" sz="5000" b="1" dirty="0" smtClean="0">
                <a:latin typeface="Times New Roman" pitchFamily="18" charset="0"/>
              </a:rPr>
              <a:t> </a:t>
            </a:r>
            <a:r>
              <a:rPr lang="en-US" sz="5000" b="1" dirty="0" err="1" smtClean="0">
                <a:latin typeface="Times New Roman" pitchFamily="18" charset="0"/>
              </a:rPr>
              <a:t>vào</a:t>
            </a:r>
            <a:r>
              <a:rPr lang="en-US" sz="5000" b="1" dirty="0" smtClean="0">
                <a:latin typeface="Times New Roman" pitchFamily="18" charset="0"/>
              </a:rPr>
              <a:t> ô </a:t>
            </a:r>
            <a:r>
              <a:rPr lang="en-US" sz="5000" b="1" dirty="0" err="1" smtClean="0">
                <a:latin typeface="Times New Roman" pitchFamily="18" charset="0"/>
              </a:rPr>
              <a:t>chữ</a:t>
            </a:r>
            <a:endParaRPr lang="en-US" sz="5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8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ahq_90189000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8229600" cy="2895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Bát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canh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chữ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/>
                <a:cs typeface="Times New Roman"/>
              </a:rPr>
              <a:t>cái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175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hild_yeudohoa_11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685800" y="3200400"/>
            <a:ext cx="7772400" cy="1470025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Nhảy</a:t>
            </a:r>
            <a:r>
              <a:rPr kumimoji="0" lang="en-US" sz="10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0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10000" b="1" i="0" u="none" strike="noStrike" kern="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ô </a:t>
            </a:r>
            <a:r>
              <a:rPr kumimoji="0" lang="en-US" sz="10000" b="1" i="0" u="none" strike="noStrike" kern="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chữ</a:t>
            </a:r>
            <a:endParaRPr kumimoji="0" lang="en-US" sz="10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733800" y="457200"/>
            <a:ext cx="1676400" cy="1676400"/>
          </a:xfrm>
          <a:prstGeom prst="flowChartSummingJunction">
            <a:avLst/>
          </a:prstGeom>
          <a:solidFill>
            <a:srgbClr val="FF0000"/>
          </a:solidFill>
          <a:ln w="57150" cap="rnd">
            <a:solidFill>
              <a:srgbClr val="6600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676400" y="4114800"/>
            <a:ext cx="1676400" cy="1676400"/>
          </a:xfrm>
          <a:prstGeom prst="flowChartSummingJunction">
            <a:avLst/>
          </a:prstGeom>
          <a:solidFill>
            <a:srgbClr val="00CC00"/>
          </a:solidFill>
          <a:ln w="5715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019800" y="4191000"/>
            <a:ext cx="1676400" cy="1676400"/>
          </a:xfrm>
          <a:prstGeom prst="flowChartSummingJunction">
            <a:avLst/>
          </a:prstGeom>
          <a:solidFill>
            <a:srgbClr val="9933FF"/>
          </a:solidFill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8" descr="Micke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800600"/>
            <a:ext cx="1752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Trời Nắng Trời Mưa - Karaoke - Nhạc Karaoke Thiếu Nhi Beat Chuẩn Dành Cho Bé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435686" y="6250131"/>
            <a:ext cx="751609" cy="75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8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382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Administrator\Desktop\anh-powerpoint-dep-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0" cy="693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3" descr="chuc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" y="1231899"/>
            <a:ext cx="815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5" descr="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441699"/>
            <a:ext cx="72390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4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ải +999 Hình Nền Nhẹ Nhàng Cho Powerpoint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3855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PHÒNG GD &amp; ĐT THỊ XÃ </a:t>
            </a:r>
            <a:r>
              <a:rPr lang="en-US" b="1" dirty="0" smtClean="0">
                <a:solidFill>
                  <a:srgbClr val="7030A0"/>
                </a:solidFill>
              </a:rPr>
              <a:t>BUÔN HỒ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TRƯỜNG </a:t>
            </a:r>
            <a:r>
              <a:rPr lang="en-US" b="1" dirty="0">
                <a:solidFill>
                  <a:srgbClr val="7030A0"/>
                </a:solidFill>
              </a:rPr>
              <a:t>MẦM NON  </a:t>
            </a:r>
            <a:r>
              <a:rPr lang="en-US" b="1" dirty="0" smtClean="0">
                <a:solidFill>
                  <a:srgbClr val="7030A0"/>
                </a:solidFill>
              </a:rPr>
              <a:t>HOA SEN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855" y="4343400"/>
            <a:ext cx="9386455" cy="2514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1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Chương</a:t>
            </a:r>
            <a:r>
              <a:rPr lang="en-US" sz="1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1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trình</a:t>
            </a:r>
            <a:endParaRPr lang="en-US" sz="11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10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Bé</a:t>
            </a:r>
            <a:r>
              <a:rPr lang="en-US" sz="10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0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vui</a:t>
            </a:r>
            <a:r>
              <a:rPr lang="en-US" sz="10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0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học</a:t>
            </a:r>
            <a:r>
              <a:rPr lang="en-US" sz="10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00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chữ</a:t>
            </a:r>
            <a:endParaRPr lang="en-US" sz="1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450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C:\Users\Administrator\Desktop\hinh-nen-powerpoint-cute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8229600" cy="2895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Phần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1:Tài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năng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nhí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991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  <a:noFill/>
        </p:spPr>
      </p:pic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219200" y="2551837"/>
            <a:ext cx="7543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Phần</a:t>
            </a:r>
            <a:r>
              <a:rPr lang="en-US" sz="5400" b="1" dirty="0" smtClean="0">
                <a:solidFill>
                  <a:srgbClr val="FF0000"/>
                </a:solidFill>
              </a:rPr>
              <a:t> 2: </a:t>
            </a:r>
            <a:r>
              <a:rPr lang="en-US" sz="5400" b="1" dirty="0" err="1" smtClean="0">
                <a:solidFill>
                  <a:srgbClr val="FF0000"/>
                </a:solidFill>
              </a:rPr>
              <a:t>Kiến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thức</a:t>
            </a:r>
            <a:endParaRPr lang="en-US" sz="5400" b="1" dirty="0" smtClean="0">
              <a:solidFill>
                <a:srgbClr val="FF0000"/>
              </a:solidFill>
            </a:endParaRPr>
          </a:p>
          <a:p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8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015937"/>
              </p:ext>
            </p:extLst>
          </p:nvPr>
        </p:nvGraphicFramePr>
        <p:xfrm>
          <a:off x="457200" y="1600200"/>
          <a:ext cx="822959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2" descr="Tải +999 Hình Nền Nhẹ Nhàng Cho Powerpoint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27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4191000"/>
            <a:ext cx="9067800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CẢNH SÁT</a:t>
            </a:r>
            <a:endParaRPr lang="en-US" sz="8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0998"/>
            <a:ext cx="9067800" cy="410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554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074450"/>
              </p:ext>
            </p:extLst>
          </p:nvPr>
        </p:nvGraphicFramePr>
        <p:xfrm>
          <a:off x="457200" y="1600200"/>
          <a:ext cx="83058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.VnAvant" pitchFamily="34" charset="0"/>
                        </a:rPr>
                        <a:t>g</a:t>
                      </a:r>
                      <a:endParaRPr lang="en-US" dirty="0">
                        <a:latin typeface=".VnAvan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2" descr="Tải +999 Hình Nền Nhẹ Nhàng Cho Powerpoint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35853"/>
              </p:ext>
            </p:extLst>
          </p:nvPr>
        </p:nvGraphicFramePr>
        <p:xfrm>
          <a:off x="2895600" y="685800"/>
          <a:ext cx="3048000" cy="923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0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.VnAvant" pitchFamily="34" charset="0"/>
                          <a:ea typeface="+mn-ea"/>
                          <a:cs typeface="+mn-cs"/>
                        </a:rPr>
                        <a:t>s</a:t>
                      </a:r>
                    </a:p>
                    <a:p>
                      <a:pPr algn="ctr"/>
                      <a:endParaRPr lang="en-US" sz="30000" dirty="0">
                        <a:solidFill>
                          <a:srgbClr val="C00000"/>
                        </a:solidFill>
                        <a:latin typeface=".VnAvant" pitchFamily="34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0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9144000" cy="693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371600"/>
            <a:ext cx="1143000" cy="855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0" b="1" dirty="0" smtClean="0">
                <a:solidFill>
                  <a:srgbClr val="CC0099"/>
                </a:solidFill>
                <a:latin typeface=".VnAvant" pitchFamily="34" charset="0"/>
              </a:rPr>
              <a:t>S</a:t>
            </a:r>
            <a:r>
              <a:rPr lang="en-US" sz="30000" b="1" dirty="0" smtClean="0">
                <a:solidFill>
                  <a:srgbClr val="CC0099"/>
                </a:solidFill>
                <a:latin typeface=".VnAvant" pitchFamily="34" charset="0"/>
              </a:rPr>
              <a:t>                                 </a:t>
            </a:r>
            <a:endParaRPr lang="en-US" sz="30000" b="1" dirty="0">
              <a:solidFill>
                <a:srgbClr val="CC0099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1097" y="1371600"/>
            <a:ext cx="1600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 smtClean="0">
                <a:solidFill>
                  <a:srgbClr val="CC0099"/>
                </a:solidFill>
                <a:latin typeface=".VnAvant" pitchFamily="34" charset="0"/>
              </a:rPr>
              <a:t>s</a:t>
            </a:r>
            <a:endParaRPr lang="en-US" sz="25000" b="1" dirty="0">
              <a:solidFill>
                <a:srgbClr val="CC0099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2133600"/>
            <a:ext cx="1981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b="1" dirty="0" smtClean="0">
                <a:solidFill>
                  <a:srgbClr val="CC0099"/>
                </a:solidFill>
                <a:latin typeface="HP001 4 hàng" pitchFamily="34" charset="0"/>
              </a:rPr>
              <a:t>s</a:t>
            </a:r>
            <a:endParaRPr lang="en-US" sz="25000" b="1" dirty="0">
              <a:solidFill>
                <a:srgbClr val="CC0099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2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ình ảnh : đám mây, Bầu trời, mặt trời, trắng, Ánh sáng mặt trời, không  khí, mùa hè, Ban ngày, Thời tiết, màu xanh da trời, Đám mây, khí hậu, Ánh  nắ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4919008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.VnAvant" pitchFamily="34" charset="0"/>
              </a:rPr>
              <a:t>XE LU </a:t>
            </a:r>
            <a:endParaRPr lang="en-US" sz="12000" b="1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571500"/>
            <a:ext cx="8572500" cy="434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768419"/>
              </p:ext>
            </p:extLst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2" descr="Tải +999 Hình Nền Nhẹ Nhàng Cho Powerpoint Đẹp Nhất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144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574876"/>
              </p:ext>
            </p:extLst>
          </p:nvPr>
        </p:nvGraphicFramePr>
        <p:xfrm>
          <a:off x="228600" y="2438400"/>
          <a:ext cx="1371600" cy="2362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621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itchFamily="34" charset="0"/>
                          <a:ea typeface="+mn-ea"/>
                          <a:cs typeface="+mn-cs"/>
                        </a:rPr>
                        <a:t>X</a:t>
                      </a:r>
                      <a:endParaRPr kumimoji="0" lang="en-US" sz="13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628280"/>
              </p:ext>
            </p:extLst>
          </p:nvPr>
        </p:nvGraphicFramePr>
        <p:xfrm>
          <a:off x="1600200" y="2438400"/>
          <a:ext cx="1524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itchFamily="34" charset="0"/>
                          <a:ea typeface="+mn-ea"/>
                          <a:cs typeface="+mn-cs"/>
                        </a:rPr>
                        <a:t>E</a:t>
                      </a:r>
                      <a:endParaRPr kumimoji="0" lang="en-US" sz="1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279738"/>
              </p:ext>
            </p:extLst>
          </p:nvPr>
        </p:nvGraphicFramePr>
        <p:xfrm>
          <a:off x="3505200" y="2438400"/>
          <a:ext cx="1524000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itchFamily="34" charset="0"/>
                          <a:ea typeface="+mn-ea"/>
                          <a:cs typeface="+mn-cs"/>
                        </a:rPr>
                        <a:t>L</a:t>
                      </a:r>
                      <a:endParaRPr kumimoji="0" lang="en-US" sz="1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itchFamily="34" charset="0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438291"/>
              </p:ext>
            </p:extLst>
          </p:nvPr>
        </p:nvGraphicFramePr>
        <p:xfrm>
          <a:off x="5029200" y="2438400"/>
          <a:ext cx="1600200" cy="236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698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.VnAvant" pitchFamily="34" charset="0"/>
                          <a:ea typeface="+mn-ea"/>
                          <a:cs typeface="+mn-cs"/>
                        </a:rPr>
                        <a:t>U</a:t>
                      </a:r>
                      <a:endParaRPr kumimoji="0" lang="en-US" sz="1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.VnAvant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74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131</Words>
  <Application>Microsoft Office PowerPoint</Application>
  <PresentationFormat>On-screen Show (4:3)</PresentationFormat>
  <Paragraphs>33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.VnAvant</vt:lpstr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Administrator</cp:lastModifiedBy>
  <cp:revision>37</cp:revision>
  <dcterms:created xsi:type="dcterms:W3CDTF">2022-04-08T11:57:36Z</dcterms:created>
  <dcterms:modified xsi:type="dcterms:W3CDTF">2025-04-18T14:01:59Z</dcterms:modified>
</cp:coreProperties>
</file>