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1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7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9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5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7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3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0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6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3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9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1649-9250-4704-961D-EEDDCA0CAAF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ED8F-84E3-461A-8414-2BE47BFB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0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hung_nen_dep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:NƯỚC VÀ MÙA HÈ</a:t>
            </a:r>
          </a:p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;SỰ KỲ DIỆU CỬA NƯỚC</a:t>
            </a:r>
          </a:p>
          <a:p>
            <a:pPr algn="ctr"/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động:LQVH</a:t>
            </a:r>
            <a:endParaRPr lang="en-US" sz="5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5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GV :h gin 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kriêng</a:t>
            </a:r>
            <a:endParaRPr lang="en-US" sz="4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4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Sen</a:t>
            </a:r>
            <a:endParaRPr lang="en-US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3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hung_nen_dep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:NƯỚC VÀ MÙA HÈ</a:t>
            </a:r>
          </a:p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;SỰ KỲ DIỆU CỬA NƯỚC</a:t>
            </a:r>
          </a:p>
          <a:p>
            <a:pPr algn="ctr"/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động:LQVH</a:t>
            </a:r>
            <a:endParaRPr lang="en-US" sz="5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5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GV :h gin 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kriêng</a:t>
            </a:r>
            <a:endParaRPr lang="en-US" sz="4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4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Sen</a:t>
            </a:r>
            <a:endParaRPr lang="en-US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60" y="-304800"/>
            <a:ext cx="9335691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40" y="-152400"/>
            <a:ext cx="9335691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0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14400" y="685800"/>
            <a:ext cx="7543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6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sz="6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họa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7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10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0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85800" y="1905000"/>
            <a:ext cx="7848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4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557403"/>
            <a:ext cx="5181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                 </a:t>
            </a:r>
            <a:r>
              <a:rPr lang="vi-VN" dirty="0" err="1" smtClean="0">
                <a:solidFill>
                  <a:srgbClr val="FF0000"/>
                </a:solidFill>
              </a:rPr>
              <a:t>Mỗi</a:t>
            </a:r>
            <a:r>
              <a:rPr lang="vi-VN" dirty="0" smtClean="0">
                <a:solidFill>
                  <a:srgbClr val="FF0000"/>
                </a:solidFill>
              </a:rPr>
              <a:t> </a:t>
            </a:r>
            <a:r>
              <a:rPr lang="vi-VN" dirty="0">
                <a:solidFill>
                  <a:srgbClr val="FF0000"/>
                </a:solidFill>
              </a:rPr>
              <a:t>khi </a:t>
            </a:r>
            <a:r>
              <a:rPr lang="vi-VN" dirty="0" err="1">
                <a:solidFill>
                  <a:srgbClr val="FF0000"/>
                </a:solidFill>
              </a:rPr>
              <a:t>vào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lớp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vi-VN" dirty="0" smtClean="0">
                <a:solidFill>
                  <a:srgbClr val="FF0000"/>
                </a:solidFill>
              </a:rPr>
              <a:t>Cô </a:t>
            </a:r>
            <a:r>
              <a:rPr lang="vi-VN" dirty="0" err="1">
                <a:solidFill>
                  <a:srgbClr val="FF0000"/>
                </a:solidFill>
              </a:rPr>
              <a:t>cười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thật</a:t>
            </a:r>
            <a:r>
              <a:rPr lang="vi-VN" dirty="0">
                <a:solidFill>
                  <a:srgbClr val="FF0000"/>
                </a:solidFill>
              </a:rPr>
              <a:t> tươi</a:t>
            </a:r>
            <a:br>
              <a:rPr lang="vi-VN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                                  </a:t>
            </a:r>
            <a:r>
              <a:rPr lang="vi-VN" dirty="0" smtClean="0">
                <a:solidFill>
                  <a:srgbClr val="FF0000"/>
                </a:solidFill>
              </a:rPr>
              <a:t>Say </a:t>
            </a:r>
            <a:r>
              <a:rPr lang="vi-VN" dirty="0">
                <a:solidFill>
                  <a:srgbClr val="FF0000"/>
                </a:solidFill>
              </a:rPr>
              <a:t>sưa </a:t>
            </a:r>
            <a:r>
              <a:rPr lang="vi-VN" dirty="0" err="1">
                <a:solidFill>
                  <a:srgbClr val="FF0000"/>
                </a:solidFill>
              </a:rPr>
              <a:t>giảng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bài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                                   </a:t>
            </a:r>
            <a:r>
              <a:rPr lang="vi-VN" dirty="0" err="1" smtClean="0">
                <a:solidFill>
                  <a:srgbClr val="FF0000"/>
                </a:solidFill>
              </a:rPr>
              <a:t>Giọng</a:t>
            </a:r>
            <a:r>
              <a:rPr lang="vi-VN" dirty="0" smtClean="0">
                <a:solidFill>
                  <a:srgbClr val="FF0000"/>
                </a:solidFill>
              </a:rPr>
              <a:t> </a:t>
            </a:r>
            <a:r>
              <a:rPr lang="vi-VN" dirty="0">
                <a:solidFill>
                  <a:srgbClr val="FF0000"/>
                </a:solidFill>
              </a:rPr>
              <a:t>cô </a:t>
            </a:r>
            <a:r>
              <a:rPr lang="vi-VN" dirty="0" err="1">
                <a:solidFill>
                  <a:srgbClr val="FF0000"/>
                </a:solidFill>
              </a:rPr>
              <a:t>ấm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áp</a:t>
            </a:r>
            <a:endParaRPr lang="vi-VN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vi-VN" dirty="0" err="1" smtClean="0">
                <a:solidFill>
                  <a:srgbClr val="FF0000"/>
                </a:solidFill>
              </a:rPr>
              <a:t>Bạn</a:t>
            </a:r>
            <a:r>
              <a:rPr lang="vi-VN" dirty="0" smtClean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nào</a:t>
            </a:r>
            <a:r>
              <a:rPr lang="vi-VN" dirty="0">
                <a:solidFill>
                  <a:srgbClr val="FF0000"/>
                </a:solidFill>
              </a:rPr>
              <a:t> hay </a:t>
            </a:r>
            <a:r>
              <a:rPr lang="vi-VN" dirty="0" err="1">
                <a:solidFill>
                  <a:srgbClr val="FF0000"/>
                </a:solidFill>
              </a:rPr>
              <a:t>nghịch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>
                <a:solidFill>
                  <a:srgbClr val="FF0000"/>
                </a:solidFill>
              </a:rPr>
              <a:t>Cô </a:t>
            </a:r>
            <a:r>
              <a:rPr lang="vi-VN" dirty="0" err="1">
                <a:solidFill>
                  <a:srgbClr val="FF0000"/>
                </a:solidFill>
              </a:rPr>
              <a:t>chẳng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thích</a:t>
            </a:r>
            <a:r>
              <a:rPr lang="vi-VN" dirty="0">
                <a:solidFill>
                  <a:srgbClr val="FF0000"/>
                </a:solidFill>
              </a:rPr>
              <a:t> đâu</a:t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 err="1">
                <a:solidFill>
                  <a:srgbClr val="FF0000"/>
                </a:solidFill>
              </a:rPr>
              <a:t>Bạn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nào</a:t>
            </a:r>
            <a:r>
              <a:rPr lang="vi-VN" dirty="0">
                <a:solidFill>
                  <a:srgbClr val="FF0000"/>
                </a:solidFill>
              </a:rPr>
              <a:t> chăm ngoan</a:t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>
                <a:solidFill>
                  <a:srgbClr val="FF0000"/>
                </a:solidFill>
              </a:rPr>
              <a:t>Cô yêu </a:t>
            </a:r>
            <a:r>
              <a:rPr lang="vi-VN" dirty="0" err="1">
                <a:solidFill>
                  <a:srgbClr val="FF0000"/>
                </a:solidFill>
              </a:rPr>
              <a:t>lắm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đấy</a:t>
            </a:r>
            <a:r>
              <a:rPr lang="vi-VN" dirty="0">
                <a:solidFill>
                  <a:srgbClr val="FF0000"/>
                </a:solidFill>
              </a:rPr>
              <a:t>!…</a:t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 err="1">
                <a:solidFill>
                  <a:srgbClr val="FF0000"/>
                </a:solidFill>
              </a:rPr>
              <a:t>Cần</a:t>
            </a:r>
            <a:r>
              <a:rPr lang="vi-VN" dirty="0">
                <a:solidFill>
                  <a:srgbClr val="FF0000"/>
                </a:solidFill>
              </a:rPr>
              <a:t> như </a:t>
            </a:r>
            <a:r>
              <a:rPr lang="vi-VN" dirty="0" err="1">
                <a:solidFill>
                  <a:srgbClr val="FF0000"/>
                </a:solidFill>
              </a:rPr>
              <a:t>hạt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muối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 err="1">
                <a:solidFill>
                  <a:srgbClr val="FF0000"/>
                </a:solidFill>
              </a:rPr>
              <a:t>Đẹp</a:t>
            </a:r>
            <a:r>
              <a:rPr lang="vi-VN" dirty="0">
                <a:solidFill>
                  <a:srgbClr val="FF0000"/>
                </a:solidFill>
              </a:rPr>
              <a:t> như hoa </a:t>
            </a:r>
            <a:r>
              <a:rPr lang="vi-VN" dirty="0" err="1">
                <a:solidFill>
                  <a:srgbClr val="FF0000"/>
                </a:solidFill>
              </a:rPr>
              <a:t>rừng</a:t>
            </a:r>
            <a:r>
              <a:rPr lang="vi-VN" dirty="0">
                <a:solidFill>
                  <a:srgbClr val="FF0000"/>
                </a:solidFill>
              </a:rPr>
              <a:t/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>
                <a:solidFill>
                  <a:srgbClr val="FF0000"/>
                </a:solidFill>
              </a:rPr>
              <a:t>Cô </a:t>
            </a:r>
            <a:r>
              <a:rPr lang="vi-VN" dirty="0" err="1">
                <a:solidFill>
                  <a:srgbClr val="FF0000"/>
                </a:solidFill>
              </a:rPr>
              <a:t>giáo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của</a:t>
            </a:r>
            <a:r>
              <a:rPr lang="vi-VN" dirty="0">
                <a:solidFill>
                  <a:srgbClr val="FF0000"/>
                </a:solidFill>
              </a:rPr>
              <a:t> con</a:t>
            </a:r>
            <a:br>
              <a:rPr lang="vi-VN" dirty="0">
                <a:solidFill>
                  <a:srgbClr val="FF0000"/>
                </a:solidFill>
              </a:rPr>
            </a:br>
            <a:r>
              <a:rPr lang="vi-VN" dirty="0">
                <a:solidFill>
                  <a:srgbClr val="FF0000"/>
                </a:solidFill>
              </a:rPr>
              <a:t>Ai </a:t>
            </a:r>
            <a:r>
              <a:rPr lang="vi-VN" dirty="0" err="1">
                <a:solidFill>
                  <a:srgbClr val="FF0000"/>
                </a:solidFill>
              </a:rPr>
              <a:t>mà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chẳng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quý</a:t>
            </a:r>
            <a:r>
              <a:rPr lang="vi-VN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1143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endParaRPr lang="en-US" dirty="0"/>
          </a:p>
        </p:txBody>
      </p:sp>
      <p:pic>
        <p:nvPicPr>
          <p:cNvPr id="1026" name="Picture 2" descr="BÀI THƠ: MƯA RƠ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416824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2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0" y="2438400"/>
            <a:ext cx="69698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47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hung_nen_dep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591599" y="2438400"/>
            <a:ext cx="48346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3581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smtClean="0"/>
              <a:t>1:trời </a:t>
            </a:r>
            <a:r>
              <a:rPr lang="en-US" dirty="0" err="1" smtClean="0"/>
              <a:t>nắng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mưa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082534"/>
            <a:ext cx="360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2: </a:t>
            </a:r>
            <a:r>
              <a:rPr lang="en-US" dirty="0" err="1" smtClean="0"/>
              <a:t>tô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mưa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4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139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2025-03-14T08:56:05Z</dcterms:created>
  <dcterms:modified xsi:type="dcterms:W3CDTF">2025-03-14T09:02:24Z</dcterms:modified>
</cp:coreProperties>
</file>