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75" r:id="rId11"/>
    <p:sldId id="266" r:id="rId12"/>
    <p:sldId id="276" r:id="rId13"/>
    <p:sldId id="267" r:id="rId14"/>
    <p:sldId id="268" r:id="rId15"/>
    <p:sldId id="277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5674" y="605642"/>
            <a:ext cx="7505204" cy="128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UỶ BAN NHÂN DÂN </a:t>
            </a:r>
            <a:r>
              <a:rPr lang="en-US" dirty="0"/>
              <a:t>THỊ XÃ BUÔN HỒ </a:t>
            </a:r>
          </a:p>
          <a:p>
            <a:pPr algn="ctr"/>
            <a:r>
              <a:rPr lang="en-US" dirty="0"/>
              <a:t>TRƯỜNG MẦM NON HOA SEN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0062" y="1888177"/>
            <a:ext cx="5878285" cy="819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LĨNH VỰC PHÁT TRIỂN NGÔN NGỮ</a:t>
            </a:r>
          </a:p>
          <a:p>
            <a:pPr algn="ctr"/>
            <a:r>
              <a:rPr lang="en-US" sz="2400" dirty="0"/>
              <a:t>LÀM QUEN CHỮ CÁI G,Y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0236" y="2707574"/>
            <a:ext cx="6139542" cy="1900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: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/>
              <a:t> </a:t>
            </a:r>
          </a:p>
          <a:p>
            <a:pPr algn="ctr"/>
            <a:r>
              <a:rPr lang="en-US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: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Trang </a:t>
            </a:r>
          </a:p>
          <a:p>
            <a:pPr algn="ctr"/>
            <a:r>
              <a:rPr lang="en-US" dirty="0" err="1"/>
              <a:t>Lớp</a:t>
            </a:r>
            <a:r>
              <a:rPr lang="en-US" dirty="0"/>
              <a:t> Lá 1. </a:t>
            </a:r>
          </a:p>
        </p:txBody>
      </p:sp>
    </p:spTree>
    <p:extLst>
      <p:ext uri="{BB962C8B-B14F-4D97-AF65-F5344CB8AC3E}">
        <p14:creationId xmlns:p14="http://schemas.microsoft.com/office/powerpoint/2010/main" val="220166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258213" y="2467943"/>
            <a:ext cx="150018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đ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771848" y="2464594"/>
            <a:ext cx="144660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232070" y="246837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8162850" y="2411016"/>
            <a:ext cx="1553766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â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9676275" y="2411016"/>
            <a:ext cx="146446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94772" y="241101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134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0.333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1.45833E-6 0.333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1.45833E-6 0.3335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0.3335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334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5 -3.7037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4.79167E-6 0.3335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1" animBg="1"/>
      <p:bldP spid="233476" grpId="2" animBg="1"/>
      <p:bldP spid="233477" grpId="1" animBg="1"/>
      <p:bldP spid="233477" grpId="2" animBg="1"/>
      <p:bldP spid="233478" grpId="1" animBg="1"/>
      <p:bldP spid="233478" grpId="2" animBg="1"/>
      <p:bldP spid="233479" grpId="1" animBg="1"/>
      <p:bldP spid="233479" grpId="2" animBg="1"/>
      <p:bldP spid="233480" grpId="1" animBg="1"/>
      <p:bldP spid="233480" grpId="2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5067301" y="624670"/>
            <a:ext cx="192552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95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4" y="882417"/>
            <a:ext cx="18063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5" y="732070"/>
            <a:ext cx="3195918" cy="44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2248" y="1313330"/>
            <a:ext cx="1981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0" y="1299368"/>
            <a:ext cx="1828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200" b="1" dirty="0">
                <a:solidFill>
                  <a:srgbClr val="FF0066"/>
                </a:solidFill>
                <a:latin typeface="Century Gothic" pitchFamily="34" charset="0"/>
              </a:rPr>
              <a:t>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06" y="2667794"/>
            <a:ext cx="1781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876423" y="1170324"/>
            <a:ext cx="20649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00"/>
                    </a:gs>
                    <a:gs pos="15000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7391401" y="1170324"/>
            <a:ext cx="19704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entury Gothic" pitchFamily="34" charset="0"/>
                <a:cs typeface="Arial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711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" y="-285750"/>
            <a:ext cx="11877601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22" y="2553891"/>
            <a:ext cx="1491258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50" y="2731370"/>
            <a:ext cx="1752451" cy="23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3" y="2561704"/>
            <a:ext cx="884039" cy="17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39" y="2561705"/>
            <a:ext cx="1340570" cy="23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/>
          </p:cNvSpPr>
          <p:nvPr/>
        </p:nvSpPr>
        <p:spPr bwMode="auto">
          <a:xfrm>
            <a:off x="3783211" y="1295921"/>
            <a:ext cx="4625578" cy="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023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 sánh hai chữ cái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8174385" y="1179835"/>
            <a:ext cx="1426518" cy="731118"/>
            <a:chOff x="0" y="0"/>
            <a:chExt cx="1278" cy="655"/>
          </a:xfrm>
        </p:grpSpPr>
        <p:grpSp>
          <p:nvGrpSpPr>
            <p:cNvPr id="25611" name="Group 11"/>
            <p:cNvGrpSpPr>
              <a:grpSpLocks/>
            </p:cNvGrpSpPr>
            <p:nvPr/>
          </p:nvGrpSpPr>
          <p:grpSpPr bwMode="auto">
            <a:xfrm>
              <a:off x="0" y="0"/>
              <a:ext cx="492" cy="648"/>
              <a:chOff x="0" y="0"/>
              <a:chExt cx="492" cy="648"/>
            </a:xfrm>
          </p:grpSpPr>
          <p:pic>
            <p:nvPicPr>
              <p:cNvPr id="25612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07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" y="2"/>
                <a:ext cx="478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800" y="2"/>
              <a:ext cx="478" cy="654"/>
              <a:chOff x="0" y="0"/>
              <a:chExt cx="478" cy="653"/>
            </a:xfrm>
          </p:grpSpPr>
          <p:pic>
            <p:nvPicPr>
              <p:cNvPr id="25615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1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6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0"/>
                <a:ext cx="366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895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838201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mừng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chương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trình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7640" y="2743201"/>
            <a:ext cx="4916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BÉ VUI HỌC CHỮ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29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1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4910" y="2743201"/>
            <a:ext cx="5702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THỂ HIỆN TÀI NĂNG</a:t>
            </a:r>
          </a:p>
        </p:txBody>
      </p:sp>
    </p:spTree>
    <p:extLst>
      <p:ext uri="{BB962C8B-B14F-4D97-AF65-F5344CB8AC3E}">
        <p14:creationId xmlns:p14="http://schemas.microsoft.com/office/powerpoint/2010/main" val="33476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4025" y="2743201"/>
            <a:ext cx="3223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TRANH TÀI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NangSom-XuanNghi_4eq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6094" y="4314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362202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TẠM BIỆT CÁC BÉ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166" y="2743201"/>
            <a:ext cx="5639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Xúc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sắc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vui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nhộn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hoToiDiLamMuaVoi-VA-4763900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515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0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524000" y="2000072"/>
            <a:ext cx="9144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g,y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41760" y="2895600"/>
            <a:ext cx="91262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541760" y="3505200"/>
            <a:ext cx="912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Giang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5141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6355"/>
            <a:ext cx="6096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4119" y="4572000"/>
            <a:ext cx="99822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ự tích cầu vồng - Kho Tàng Truyện Cổ Tích Chọn L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649016" y="2467943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2881312" y="2464594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4112494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505525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737822" y="2467943"/>
            <a:ext cx="1286991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ồ</a:t>
            </a: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8023697" y="2464594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9257109" y="2464594"/>
            <a:ext cx="133945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32157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1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2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37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48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20885 0.0004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1" animBg="1"/>
      <p:bldP spid="102404" grpId="2" animBg="1"/>
      <p:bldP spid="102411" grpId="1" animBg="1"/>
      <p:bldP spid="102411" grpId="2" animBg="1"/>
      <p:bldP spid="102412" grpId="1" animBg="1"/>
      <p:bldP spid="102412" grpId="2" animBg="1"/>
      <p:bldP spid="102413" grpId="1" animBg="1"/>
      <p:bldP spid="102414" grpId="1" animBg="1"/>
      <p:bldP spid="102414" grpId="2" animBg="1"/>
      <p:bldP spid="102415" grpId="1" animBg="1"/>
      <p:bldP spid="102415" grpId="2" animBg="1"/>
      <p:bldP spid="102416" grpId="1" animBg="1"/>
      <p:bldP spid="1024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4912072" y="515470"/>
            <a:ext cx="196720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9194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34" y="700881"/>
            <a:ext cx="277018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43" y="907959"/>
            <a:ext cx="3233738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735344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480860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ách viết chữ g thường và hoa dành cho bé chuẩn bị vào lớ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37" y="1825625"/>
            <a:ext cx="3748089" cy="49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Hồ Gươm Hà Nội với nét đẹp lịch sử ngàn nă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78063" y="4572000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đám</a:t>
            </a:r>
            <a:r>
              <a:rPr lang="en-US" sz="1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mây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Đám Mây Cumulus Thời Tiết Đẹp Ngày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7"/>
            <a:ext cx="9144000" cy="47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21B7F607-6B33-445C-9F10-E754F37F8C05}_1.png&quot;/&gt;&lt;left val=&quot;0&quot;/&gt;&lt;top val=&quot;74&quot;/&gt;&lt;width val=&quot;720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2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E3BFD4A-3F17-4002-A5DC-6D184D2BD89F}_27.png&quot;/&gt;&lt;left val=&quot;-335&quot;/&gt;&lt;top val=&quot;-72&quot;/&gt;&lt;width val=&quot;495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A82F6BB4-8C23-44CF-80BA-C6D4213E6E6A}_27.png&quot;/&gt;&lt;left val=&quot;-282&quot;/&gt;&lt;top val=&quot;98&quot;/&gt;&lt;width val=&quot;431&quot;/&gt;&lt;height val=&quot;50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6BAC9-61B6-4C59-A073-00F77B69FE7E}&quot;/&gt;&lt;isInvalidForFieldText val=&quot;0&quot;/&gt;&lt;Image&gt;&lt;filename val=&quot;C:\Users\MyPC\AppData\Local\Temp\PR\data\asimages\{B2F6BAC9-61B6-4C59-A073-00F77B69FE7E}_28.png&quot;/&gt;&lt;left val=&quot;104&quot;/&gt;&lt;top val=&quot;76&quot;/&gt;&lt;width val=&quot;127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9993ED-F2C8-423B-98B9-E9C1458B839C}&quot;/&gt;&lt;isInvalidForFieldText val=&quot;0&quot;/&gt;&lt;Image&gt;&lt;filename val=&quot;C:\Users\MyPC\AppData\Local\Temp\PR\data\asimages\{5B9993ED-F2C8-423B-98B9-E9C1458B839C}_28.png&quot;/&gt;&lt;left val=&quot;472&quot;/&gt;&lt;top val=&quot;88&quot;/&gt;&lt;width val=&quot;132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4C3CE052-06DE-41CA-BB60-C3E39BB9920F}_1.png&quot;/&gt;&lt;left val=&quot;0&quot;/&gt;&lt;top val=&quot;190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9D6B35AE-4516-4828-BE01-2300BA5C37C3}_1.png&quot;/&gt;&lt;left val=&quot;0&quot;/&gt;&lt;top val=&quot;229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CF618202-F05B-4D9B-AFF4-11DA50F7627A}_18.png&quot;/&gt;&lt;left val=&quot;129&quot;/&gt;&lt;top val=&quot;118&quot;/&gt;&lt;width val=&quot;439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0D4DC3-3FE1-49F7-B29B-E8F5E1BE0109}&quot;/&gt;&lt;isInvalidForFieldText val=&quot;0&quot;/&gt;&lt;Image&gt;&lt;filename val=&quot;C:\Users\MyPC\AppData\Local\Temp\PR\data\asimages\{120D4DC3-3FE1-49F7-B29B-E8F5E1BE0109}_21.png&quot;/&gt;&lt;left val=&quot;16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964046-4C9D-4196-BF7F-12E7BCB6B325}&quot;/&gt;&lt;isInvalidForFieldText val=&quot;0&quot;/&gt;&lt;Image&gt;&lt;filename val=&quot;C:\Users\MyPC\AppData\Local\Temp\PR\data\asimages\{86964046-4C9D-4196-BF7F-12E7BCB6B325}_21.png&quot;/&gt;&lt;left val=&quot;253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3108155E-260A-497F-9375-E8B8F3CE6738}_25.png&quot;/&gt;&lt;left val=&quot;44&quot;/&gt;&lt;top val=&quot;-37&quot;/&gt;&lt;width val=&quot;497&quot;/&gt;&lt;height val=&quot;63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127</Words>
  <Application>Microsoft Office PowerPoint</Application>
  <PresentationFormat>Màn hình rộng</PresentationFormat>
  <Paragraphs>40</Paragraphs>
  <Slides>19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.VnAvant</vt:lpstr>
      <vt:lpstr>.VnLucida sans</vt:lpstr>
      <vt:lpstr>Arial</vt:lpstr>
      <vt:lpstr>Calibri</vt:lpstr>
      <vt:lpstr>Calibri Light</vt:lpstr>
      <vt:lpstr>Century Gothic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2021-03-09T02:19:43Z</dcterms:created>
  <dcterms:modified xsi:type="dcterms:W3CDTF">2025-03-01T08:53:30Z</dcterms:modified>
</cp:coreProperties>
</file>