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4" r:id="rId4"/>
    <p:sldId id="259" r:id="rId5"/>
    <p:sldId id="260" r:id="rId6"/>
    <p:sldId id="262" r:id="rId7"/>
    <p:sldId id="263" r:id="rId8"/>
    <p:sldId id="261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F2F4C-03DE-45CB-AFAB-BFC0BA69DD1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9813D-DD5B-4C33-B895-4C5A6BB16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vi-VN" altLang="en-US" smtClean="0"/>
              <a:t>Lĩnh vực: Phát triển ngôn ngữ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935849A-4A56-41B9-B73D-DE450615AE85}" type="slidenum">
              <a:rPr lang="vi-VN" altLang="en-US" sz="1200"/>
              <a:pPr/>
              <a:t>1</a:t>
            </a:fld>
            <a:endParaRPr lang="vi-V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5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8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3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1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7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0041E-3082-4487-884C-82AED29D2D4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5FD2B-EB55-4D8A-BE55-E2BD5DD6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0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981200" y="3733800"/>
            <a:ext cx="533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GB" altLang="en-US" sz="3600" b="1">
              <a:solidFill>
                <a:srgbClr val="0000FF"/>
              </a:solidFill>
            </a:endParaRP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787525" y="2973388"/>
            <a:ext cx="606107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1" hangingPunct="1">
              <a:lnSpc>
                <a:spcPct val="130000"/>
              </a:lnSpc>
            </a:pP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alt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endParaRPr lang="en-US" alt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viên:h</a:t>
            </a:r>
            <a:r>
              <a:rPr lang="en-US" alt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gin </a:t>
            </a:r>
            <a:r>
              <a:rPr lang="en-US" alt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kriêng</a:t>
            </a:r>
            <a:endParaRPr lang="en-US" alt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8" name="WordArt 6"/>
          <p:cNvSpPr>
            <a:spLocks noChangeArrowheads="1" noChangeShapeType="1" noTextEdit="1"/>
          </p:cNvSpPr>
          <p:nvPr/>
        </p:nvSpPr>
        <p:spPr bwMode="auto">
          <a:xfrm>
            <a:off x="1524000" y="1143000"/>
            <a:ext cx="6172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9933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1004" y="131806"/>
            <a:ext cx="426488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UBND </a:t>
            </a:r>
            <a:r>
              <a:rPr lang="en-US" sz="2800" b="1" dirty="0" err="1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dirty="0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US" sz="2800" b="1" dirty="0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vi-VN" sz="2800" b="1" dirty="0">
              <a:ln w="6600">
                <a:solidFill>
                  <a:srgbClr val="FF00FF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vi-VN" sz="2800" b="1" dirty="0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</a:t>
            </a:r>
            <a:r>
              <a:rPr lang="en-US" sz="2800" b="1" dirty="0">
                <a:ln w="6600">
                  <a:solidFill>
                    <a:srgbClr val="FF00FF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Hoa Sen</a:t>
            </a:r>
            <a:endParaRPr lang="vi-VN" sz="2800" b="1" dirty="0">
              <a:ln w="6600">
                <a:solidFill>
                  <a:srgbClr val="FF00FF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703513" y="1179513"/>
            <a:ext cx="4002087" cy="0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493014"/>
      </p:ext>
    </p:extLst>
  </p:cSld>
  <p:clrMapOvr>
    <a:masterClrMapping/>
  </p:clrMapOvr>
  <p:transition spd="slow">
    <p:blinds dir="vert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9" grpId="0"/>
      <p:bldP spid="3379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662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000">
              <a:latin typeface=".VnTime" pitchFamily="34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85800" y="12192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endParaRPr lang="en-US" altLang="vi-VN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2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4288"/>
            <a:ext cx="9199562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6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662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000">
              <a:latin typeface=".VnTime" pitchFamily="34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85800" y="1219200"/>
            <a:ext cx="777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1:Cho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nhánh</a:t>
            </a:r>
            <a:endParaRPr lang="en-US" alt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5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662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000">
              <a:latin typeface=".VnTime" pitchFamily="34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85800" y="1219200"/>
            <a:ext cx="777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2:Cho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hè.mùa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975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662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000">
              <a:latin typeface=".VnTime" pitchFamily="34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85800" y="12192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endParaRPr lang="en-US" alt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Mùa hè bắt đầu từ tháng mấy? Cách mix đồ mùa hè ĐỘC - C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9985"/>
            <a:ext cx="7632848" cy="580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7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0+ hình ảnh thời tiết mùa hè đẹp nhất - Ảnh mùa hạ oi bứ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3768" y="580526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nắng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7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hia sẻ 20+ Tranh vẽ đơn giản về đề tài Mùa hè của 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13" y="633948"/>
            <a:ext cx="7751243" cy="488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1840" y="58772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Tắm</a:t>
            </a:r>
            <a:r>
              <a:rPr lang="en-US" sz="2400" dirty="0" smtClean="0"/>
              <a:t> </a:t>
            </a:r>
            <a:r>
              <a:rPr lang="en-US" sz="2400" dirty="0" err="1" smtClean="0"/>
              <a:t>biển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978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662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000">
              <a:latin typeface=".VnTime" pitchFamily="34" charset="0"/>
            </a:endParaRPr>
          </a:p>
        </p:txBody>
      </p:sp>
      <p:pic>
        <p:nvPicPr>
          <p:cNvPr id="6146" name="Picture 2" descr="Sở Giáo Dục Và Đào Tạo Vĩnh Phú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65" y="947025"/>
            <a:ext cx="7435859" cy="507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ình ảnh về các hiện tượng tự nhiê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38" y="664505"/>
            <a:ext cx="8140318" cy="535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6165304"/>
            <a:ext cx="1762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Ông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8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1981200"/>
            <a:ext cx="662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000">
              <a:latin typeface=".VnTime" pitchFamily="34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85800" y="12192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endParaRPr lang="en-US" alt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Tuyển tập các bài thơ mùa hè cho trẻ mầm non hay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88" y="661384"/>
            <a:ext cx="7771960" cy="521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ình ảnh về các hiện tượng tự nhiê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5232"/>
            <a:ext cx="8208912" cy="593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65253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mưa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8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85800" y="12192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endParaRPr lang="en-US" alt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4288"/>
            <a:ext cx="9199562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Chủ đề: Nước và hiện tượng tự nhiên. Năm học: 2021 - 2022 (Khối Chồi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39696"/>
            <a:ext cx="7704856" cy="529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vòng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8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132</Words>
  <Application>Microsoft Office PowerPoint</Application>
  <PresentationFormat>On-screen Show (4:3)</PresentationFormat>
  <Paragraphs>19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2025-03-19T12:13:17Z</dcterms:created>
  <dcterms:modified xsi:type="dcterms:W3CDTF">2025-03-19T12:36:12Z</dcterms:modified>
</cp:coreProperties>
</file>