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4" r:id="rId2"/>
    <p:sldId id="281" r:id="rId3"/>
    <p:sldId id="282" r:id="rId4"/>
    <p:sldId id="286" r:id="rId5"/>
    <p:sldId id="279" r:id="rId6"/>
    <p:sldId id="287" r:id="rId7"/>
    <p:sldId id="297" r:id="rId8"/>
    <p:sldId id="298" r:id="rId9"/>
    <p:sldId id="292" r:id="rId10"/>
    <p:sldId id="257" r:id="rId11"/>
    <p:sldId id="295" r:id="rId12"/>
    <p:sldId id="296" r:id="rId13"/>
    <p:sldId id="289" r:id="rId14"/>
    <p:sldId id="274" r:id="rId15"/>
    <p:sldId id="273" r:id="rId16"/>
    <p:sldId id="290" r:id="rId17"/>
    <p:sldId id="291" r:id="rId18"/>
    <p:sldId id="299" r:id="rId19"/>
    <p:sldId id="300" r:id="rId20"/>
    <p:sldId id="301" r:id="rId21"/>
    <p:sldId id="302" r:id="rId22"/>
    <p:sldId id="304" r:id="rId23"/>
    <p:sldId id="303" r:id="rId24"/>
    <p:sldId id="272" r:id="rId25"/>
    <p:sldId id="259" r:id="rId26"/>
    <p:sldId id="261" r:id="rId27"/>
    <p:sldId id="262" r:id="rId28"/>
    <p:sldId id="263" r:id="rId29"/>
    <p:sldId id="294" r:id="rId30"/>
    <p:sldId id="267" r:id="rId31"/>
    <p:sldId id="268" r:id="rId32"/>
    <p:sldId id="269" r:id="rId33"/>
    <p:sldId id="270" r:id="rId34"/>
    <p:sldId id="271" r:id="rId35"/>
    <p:sldId id="285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FDFD"/>
    <a:srgbClr val="FBC235"/>
    <a:srgbClr val="9E90A0"/>
    <a:srgbClr val="56DA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-560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03282-EA72-4CB4-9F7C-ABA1064F9850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67459-8449-441D-B2F3-D0C0853AC8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4010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03282-EA72-4CB4-9F7C-ABA1064F9850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67459-8449-441D-B2F3-D0C0853AC8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5298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03282-EA72-4CB4-9F7C-ABA1064F9850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67459-8449-441D-B2F3-D0C0853AC8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4615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03282-EA72-4CB4-9F7C-ABA1064F9850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67459-8449-441D-B2F3-D0C0853AC8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8009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03282-EA72-4CB4-9F7C-ABA1064F9850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67459-8449-441D-B2F3-D0C0853AC8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0308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03282-EA72-4CB4-9F7C-ABA1064F9850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67459-8449-441D-B2F3-D0C0853AC8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300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03282-EA72-4CB4-9F7C-ABA1064F9850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67459-8449-441D-B2F3-D0C0853AC8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2094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03282-EA72-4CB4-9F7C-ABA1064F9850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67459-8449-441D-B2F3-D0C0853AC8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9000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03282-EA72-4CB4-9F7C-ABA1064F9850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67459-8449-441D-B2F3-D0C0853AC8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777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03282-EA72-4CB4-9F7C-ABA1064F9850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67459-8449-441D-B2F3-D0C0853AC8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4763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03282-EA72-4CB4-9F7C-ABA1064F9850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67459-8449-441D-B2F3-D0C0853AC8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2462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E03282-EA72-4CB4-9F7C-ABA1064F9850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267459-8449-441D-B2F3-D0C0853AC8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363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5.wmf"/><Relationship Id="rId4" Type="http://schemas.openxmlformats.org/officeDocument/2006/relationships/oleObject" Target="../embeddings/oleObject2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7.w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9.wmf"/><Relationship Id="rId4" Type="http://schemas.openxmlformats.org/officeDocument/2006/relationships/oleObject" Target="../embeddings/oleObject4.bin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slide" Target="slide27.xml"/><Relationship Id="rId5" Type="http://schemas.openxmlformats.org/officeDocument/2006/relationships/slide" Target="slide26.xml"/><Relationship Id="rId4" Type="http://schemas.openxmlformats.org/officeDocument/2006/relationships/image" Target="../media/image24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28.xm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slide" Target="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slide" Target="slide30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1.jpg"/><Relationship Id="rId5" Type="http://schemas.openxmlformats.org/officeDocument/2006/relationships/image" Target="../media/image30.png"/><Relationship Id="rId10" Type="http://schemas.openxmlformats.org/officeDocument/2006/relationships/image" Target="../media/image25.png"/><Relationship Id="rId4" Type="http://schemas.openxmlformats.org/officeDocument/2006/relationships/image" Target="../media/image26.jpeg"/><Relationship Id="rId9" Type="http://schemas.openxmlformats.org/officeDocument/2006/relationships/slide" Target="slide3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32.xm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slide" Target="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slide" Target="slide2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slide" Target="slide33.xml"/><Relationship Id="rId5" Type="http://schemas.openxmlformats.org/officeDocument/2006/relationships/slide" Target="slide34.xml"/><Relationship Id="rId4" Type="http://schemas.openxmlformats.org/officeDocument/2006/relationships/image" Target="../media/image37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32.xm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slide" Target="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slide" Target="slide3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6.wmf"/><Relationship Id="rId4" Type="http://schemas.openxmlformats.org/officeDocument/2006/relationships/oleObject" Target="../embeddings/oleObject1.bin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</p:spPr>
      </p:pic>
      <p:sp>
        <p:nvSpPr>
          <p:cNvPr id="6" name="TextBox 5"/>
          <p:cNvSpPr txBox="1"/>
          <p:nvPr/>
        </p:nvSpPr>
        <p:spPr>
          <a:xfrm>
            <a:off x="1950847" y="365125"/>
            <a:ext cx="8290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UBND THỊ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XÃ BUÔN HỒ</a:t>
            </a:r>
            <a:endParaRPr lang="vi-VN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vi-VN" b="1" dirty="0" smtClean="0">
                <a:latin typeface="Times New Roman" pitchFamily="18" charset="0"/>
                <a:cs typeface="Times New Roman" pitchFamily="18" charset="0"/>
              </a:rPr>
              <a:t>TRƯỜNG MẦM NON HOA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SEN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70384" y="2813573"/>
            <a:ext cx="83415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PHÁT TRIỂN NHẬN THỨC</a:t>
            </a:r>
            <a:endParaRPr lang="en-US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65056" y="3522876"/>
            <a:ext cx="834156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5.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iết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5</a:t>
            </a:r>
          </a:p>
          <a:p>
            <a:pPr algn="ctr"/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endParaRPr lang="en-US" sz="2800" b="1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800" b="1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8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327617" y="4388801"/>
            <a:ext cx="80010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nhánh</a:t>
            </a:r>
            <a:r>
              <a:rPr lang="en-US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hè</a:t>
            </a:r>
            <a:r>
              <a:rPr lang="en-US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endParaRPr lang="en-US" sz="2400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Lứa tuổi: </a:t>
            </a:r>
            <a:r>
              <a:rPr lang="en-US" sz="2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Mầm</a:t>
            </a:r>
            <a:endParaRPr lang="en-US" sz="2400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Giáo viên</a:t>
            </a:r>
            <a:r>
              <a:rPr lang="en-US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vi-VN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Trần</a:t>
            </a:r>
            <a:r>
              <a:rPr lang="en-US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Thúy</a:t>
            </a:r>
            <a:r>
              <a:rPr lang="en-US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Hằng</a:t>
            </a:r>
            <a:endParaRPr lang="en-US" sz="2400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1070" y="1548853"/>
            <a:ext cx="1140192" cy="114019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729195" y="5948642"/>
            <a:ext cx="80010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0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0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2025</a:t>
            </a:r>
            <a:endParaRPr lang="en-US" sz="2000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2206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CF3BBF7-58EC-4548-A12B-A97901BA637D}"/>
              </a:ext>
            </a:extLst>
          </p:cNvPr>
          <p:cNvSpPr txBox="1"/>
          <p:nvPr/>
        </p:nvSpPr>
        <p:spPr>
          <a:xfrm>
            <a:off x="1357451" y="105807"/>
            <a:ext cx="85874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4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  <a:endParaRPr lang="en-US" sz="40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4634523" y="823380"/>
            <a:ext cx="2589170" cy="5786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7000" b="1" dirty="0">
                <a:solidFill>
                  <a:srgbClr val="0000FF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857524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9219" name="Picture 3" descr="48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625600" y="-381000"/>
            <a:ext cx="15138400" cy="7467600"/>
          </a:xfrm>
          <a:solidFill>
            <a:srgbClr val="FFFFCC"/>
          </a:solidFill>
        </p:spPr>
      </p:pic>
      <p:graphicFrame>
        <p:nvGraphicFramePr>
          <p:cNvPr id="9220" name="Object 4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812800" y="304800"/>
          <a:ext cx="1703917" cy="266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0" name="Clip" r:id="rId4" imgW="1278331" imgH="1273759" progId="MS_ClipArt_Gallery.2">
                  <p:embed/>
                </p:oleObj>
              </mc:Choice>
              <mc:Fallback>
                <p:oleObj name="Clip" r:id="rId4" imgW="1278331" imgH="1273759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2800" y="304800"/>
                        <a:ext cx="1703917" cy="2667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701" name="Rectangle 5"/>
          <p:cNvSpPr>
            <a:spLocks noChangeArrowheads="1"/>
          </p:cNvSpPr>
          <p:nvPr/>
        </p:nvSpPr>
        <p:spPr bwMode="auto">
          <a:xfrm>
            <a:off x="4775200" y="1127126"/>
            <a:ext cx="2589170" cy="5786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7000" b="1" dirty="0">
                <a:solidFill>
                  <a:srgbClr val="0000FF"/>
                </a:solidFill>
              </a:rPr>
              <a:t>5</a:t>
            </a:r>
          </a:p>
        </p:txBody>
      </p:sp>
      <p:sp>
        <p:nvSpPr>
          <p:cNvPr id="71686" name="AutoShape 6"/>
          <p:cNvSpPr>
            <a:spLocks noChangeArrowheads="1"/>
          </p:cNvSpPr>
          <p:nvPr/>
        </p:nvSpPr>
        <p:spPr bwMode="auto">
          <a:xfrm>
            <a:off x="1016000" y="685800"/>
            <a:ext cx="10261600" cy="1447800"/>
          </a:xfrm>
          <a:prstGeom prst="horizontalScroll">
            <a:avLst>
              <a:gd name="adj" fmla="val 12500"/>
            </a:avLst>
          </a:prstGeom>
          <a:solidFill>
            <a:srgbClr val="FFFF00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b="1" dirty="0" smtClean="0">
              <a:solidFill>
                <a:srgbClr val="FF3300"/>
              </a:solidFill>
            </a:endParaRPr>
          </a:p>
          <a:p>
            <a:pPr algn="ctr"/>
            <a:r>
              <a:rPr lang="en-US" b="1" dirty="0" err="1" smtClean="0">
                <a:solidFill>
                  <a:srgbClr val="0000FF"/>
                </a:solidFill>
              </a:rPr>
              <a:t>Số</a:t>
            </a:r>
            <a:r>
              <a:rPr lang="en-US" b="1" dirty="0" smtClean="0">
                <a:solidFill>
                  <a:srgbClr val="0000FF"/>
                </a:solidFill>
              </a:rPr>
              <a:t> 5 </a:t>
            </a:r>
            <a:r>
              <a:rPr lang="en-US" b="1" dirty="0" err="1" smtClean="0">
                <a:solidFill>
                  <a:srgbClr val="0000FF"/>
                </a:solidFill>
              </a:rPr>
              <a:t>có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</a:rPr>
              <a:t>một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 err="1">
                <a:solidFill>
                  <a:srgbClr val="0000FF"/>
                </a:solidFill>
              </a:rPr>
              <a:t>nét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</a:rPr>
              <a:t>thẳng</a:t>
            </a:r>
            <a:r>
              <a:rPr lang="en-US" b="1" dirty="0" smtClean="0">
                <a:solidFill>
                  <a:srgbClr val="0000FF"/>
                </a:solidFill>
              </a:rPr>
              <a:t>, 1 </a:t>
            </a:r>
            <a:r>
              <a:rPr lang="en-US" b="1" dirty="0" err="1" smtClean="0">
                <a:solidFill>
                  <a:srgbClr val="0000FF"/>
                </a:solidFill>
              </a:rPr>
              <a:t>nét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</a:rPr>
              <a:t>cong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</a:rPr>
              <a:t>hở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</a:rPr>
              <a:t>bên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 err="1">
                <a:solidFill>
                  <a:srgbClr val="0000FF"/>
                </a:solidFill>
              </a:rPr>
              <a:t>trái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b="1" dirty="0" err="1">
                <a:solidFill>
                  <a:srgbClr val="0000FF"/>
                </a:solidFill>
              </a:rPr>
              <a:t>và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b="1" dirty="0" smtClean="0">
                <a:solidFill>
                  <a:srgbClr val="0000FF"/>
                </a:solidFill>
              </a:rPr>
              <a:t>1 </a:t>
            </a:r>
            <a:r>
              <a:rPr lang="en-US" b="1" dirty="0" err="1">
                <a:solidFill>
                  <a:srgbClr val="0000FF"/>
                </a:solidFill>
              </a:rPr>
              <a:t>nét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b="1" dirty="0" err="1">
                <a:solidFill>
                  <a:srgbClr val="0000FF"/>
                </a:solidFill>
              </a:rPr>
              <a:t>ngang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070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9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71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1" grpId="0"/>
      <p:bldP spid="7168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82032641"/>
              </p:ext>
            </p:extLst>
          </p:nvPr>
        </p:nvGraphicFramePr>
        <p:xfrm>
          <a:off x="3680925" y="3459652"/>
          <a:ext cx="2249487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0" name="Packager Shell Object" showAsIcon="1" r:id="rId3" imgW="2250000" imgH="685440" progId="Package">
                  <p:embed/>
                </p:oleObj>
              </mc:Choice>
              <mc:Fallback>
                <p:oleObj name="Packager Shell Object" showAsIcon="1" r:id="rId3" imgW="2250000" imgH="68544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680925" y="3459652"/>
                        <a:ext cx="2249487" cy="685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1CF3BBF7-58EC-4548-A12B-A97901BA637D}"/>
              </a:ext>
            </a:extLst>
          </p:cNvPr>
          <p:cNvSpPr txBox="1"/>
          <p:nvPr/>
        </p:nvSpPr>
        <p:spPr>
          <a:xfrm>
            <a:off x="1357451" y="105807"/>
            <a:ext cx="85874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  <a:endParaRPr lang="en-US" sz="40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7489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7231"/>
            <a:ext cx="12192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656948" y="689788"/>
            <a:ext cx="1988413" cy="54784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n-US" sz="35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4165600" y="679776"/>
            <a:ext cx="2589170" cy="5786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7000" b="1" dirty="0">
                <a:solidFill>
                  <a:srgbClr val="0000FF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324916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1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2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7" grpId="2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F145113-34AD-43A5-8C8E-162D0F78D8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62633" y="984052"/>
            <a:ext cx="866673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6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cap="none" spc="0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60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60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6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6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6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6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6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BEAC6E9-ED84-4C69-8F79-CF845DE0FB0D}"/>
              </a:ext>
            </a:extLst>
          </p:cNvPr>
          <p:cNvSpPr txBox="1"/>
          <p:nvPr/>
        </p:nvSpPr>
        <p:spPr>
          <a:xfrm>
            <a:off x="2413822" y="2905364"/>
            <a:ext cx="82785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luật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</a:t>
            </a:r>
            <a:r>
              <a:rPr lang="en-US" sz="32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ác</a:t>
            </a:r>
            <a:r>
              <a:rPr lang="en-US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con </a:t>
            </a:r>
            <a:r>
              <a:rPr lang="en-US" sz="32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thật</a:t>
            </a:r>
            <a:r>
              <a:rPr lang="en-US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khéo</a:t>
            </a:r>
            <a:r>
              <a:rPr lang="en-US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léo</a:t>
            </a:r>
            <a:r>
              <a:rPr lang="en-US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5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hướng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mũi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tên</a:t>
            </a:r>
            <a:r>
              <a:rPr lang="en-US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6885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FA70A99-A717-410E-BA6C-AE07BC0EC0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131" y="0"/>
            <a:ext cx="12226131" cy="695399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118524" y="845724"/>
            <a:ext cx="857837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72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72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7200" b="1" cap="none" spc="0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72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cap="none" spc="0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72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cap="none" spc="0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endParaRPr lang="en-US" sz="72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7030A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3FE5F06-3F28-4257-98A6-C4F521AAAF14}"/>
              </a:ext>
            </a:extLst>
          </p:cNvPr>
          <p:cNvSpPr txBox="1"/>
          <p:nvPr/>
        </p:nvSpPr>
        <p:spPr>
          <a:xfrm>
            <a:off x="1881809" y="2522443"/>
            <a:ext cx="986507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24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</a:t>
            </a:r>
            <a:r>
              <a:rPr lang="en-US" sz="24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miếng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r>
              <a:rPr lang="en-US" sz="24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5.xếp </a:t>
            </a:r>
            <a:r>
              <a:rPr lang="en-US" sz="24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hột</a:t>
            </a:r>
            <a:r>
              <a:rPr lang="en-US" sz="24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4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</a:t>
            </a:r>
            <a:endParaRPr lang="en-US" sz="24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4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73247390"/>
              </p:ext>
            </p:extLst>
          </p:nvPr>
        </p:nvGraphicFramePr>
        <p:xfrm>
          <a:off x="3924880" y="5874605"/>
          <a:ext cx="2860675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9" name="Packager Shell Object" showAsIcon="1" r:id="rId4" imgW="2860200" imgH="685440" progId="Package">
                  <p:embed/>
                </p:oleObj>
              </mc:Choice>
              <mc:Fallback>
                <p:oleObj name="Packager Shell Object" showAsIcon="1" r:id="rId4" imgW="2860200" imgH="68544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924880" y="5874605"/>
                        <a:ext cx="2860675" cy="685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85348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CF3BBF7-58EC-4548-A12B-A97901BA637D}"/>
              </a:ext>
            </a:extLst>
          </p:cNvPr>
          <p:cNvSpPr txBox="1"/>
          <p:nvPr/>
        </p:nvSpPr>
        <p:spPr>
          <a:xfrm>
            <a:off x="1472701" y="2490927"/>
            <a:ext cx="858740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3, </a:t>
            </a:r>
            <a:r>
              <a:rPr lang="en-US" sz="4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khen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ngợi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endParaRPr lang="en-US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9236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</p:spPr>
      </p:pic>
    </p:spTree>
    <p:extLst>
      <p:ext uri="{BB962C8B-B14F-4D97-AF65-F5344CB8AC3E}">
        <p14:creationId xmlns:p14="http://schemas.microsoft.com/office/powerpoint/2010/main" val="3252189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381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377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93599B9-C0AD-4553-A9F4-7E7B4D2CFF60}"/>
              </a:ext>
            </a:extLst>
          </p:cNvPr>
          <p:cNvSpPr txBox="1"/>
          <p:nvPr/>
        </p:nvSpPr>
        <p:spPr>
          <a:xfrm>
            <a:off x="573067" y="751344"/>
            <a:ext cx="10005392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I/ </a:t>
            </a:r>
            <a:r>
              <a:rPr lang="en-US" sz="1800" b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18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18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18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18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1800" dirty="0">
              <a:solidFill>
                <a:schemeClr val="accent2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b="1" i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1800" b="1" i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1800" b="1" i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1800" i="1" dirty="0">
              <a:solidFill>
                <a:srgbClr val="FFFF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5.</a:t>
            </a:r>
            <a:endParaRPr lang="en-US" sz="1800" dirty="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vi 5,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5.</a:t>
            </a:r>
            <a:endParaRPr lang="en-US" sz="1800" dirty="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18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18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18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8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8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18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8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18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18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8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5.</a:t>
            </a:r>
            <a:endParaRPr lang="en-US" sz="1800" dirty="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i="1" dirty="0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1800" b="1" i="1" dirty="0" err="1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1800" b="1" i="1" dirty="0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1800" b="1" i="1" dirty="0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1800" i="1" dirty="0" smtClean="0">
              <a:solidFill>
                <a:srgbClr val="FFFF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18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18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18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5,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800" dirty="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18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800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</a:t>
            </a:r>
            <a:r>
              <a:rPr lang="en-US" sz="18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di </a:t>
            </a:r>
            <a:r>
              <a:rPr lang="en-US" sz="1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18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  <a:endParaRPr lang="en-US" sz="1800" dirty="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18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solidFill>
                <a:srgbClr val="FF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i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1800" b="1" i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1800" b="1" i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1800" b="1" i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1800" i="1" dirty="0">
              <a:solidFill>
                <a:srgbClr val="FFFF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1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800" dirty="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8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    </a:t>
            </a:r>
            <a:r>
              <a:rPr lang="en-US" sz="1800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18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phối</a:t>
            </a:r>
            <a: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đoàn</a:t>
            </a:r>
            <a: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18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6971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882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650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964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427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745249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898492" y="724631"/>
            <a:ext cx="5458546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i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8800" b="1" i="1" dirty="0" err="1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8800" b="1" i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i="1" dirty="0" err="1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endParaRPr lang="en-US" sz="8800" b="1" i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186415" y="986241"/>
            <a:ext cx="29110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AE1B729-8556-4E9C-8C68-4715D92006F7}"/>
              </a:ext>
            </a:extLst>
          </p:cNvPr>
          <p:cNvSpPr txBox="1"/>
          <p:nvPr/>
        </p:nvSpPr>
        <p:spPr>
          <a:xfrm>
            <a:off x="2875721" y="2967543"/>
            <a:ext cx="849464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24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</a:t>
            </a:r>
            <a:r>
              <a:rPr lang="en-US" sz="24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lắc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ắc</a:t>
            </a:r>
            <a:r>
              <a:rPr lang="en-US" sz="24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xô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4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giành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24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ội</a:t>
            </a:r>
            <a:r>
              <a:rPr lang="en-US" sz="24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giành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giành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2112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868615"/>
          </a:xfrm>
          <a:prstGeom prst="rect">
            <a:avLst/>
          </a:prstGeom>
        </p:spPr>
      </p:pic>
      <p:sp>
        <p:nvSpPr>
          <p:cNvPr id="5" name="Rectangle 4">
            <a:hlinkClick r:id="rId5" action="ppaction://hlinksldjump"/>
          </p:cNvPr>
          <p:cNvSpPr/>
          <p:nvPr/>
        </p:nvSpPr>
        <p:spPr>
          <a:xfrm rot="20394185">
            <a:off x="1352465" y="1614152"/>
            <a:ext cx="2024914" cy="450892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7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6" name="Rectangle 5">
            <a:hlinkClick r:id="rId6" action="ppaction://hlinksldjump"/>
          </p:cNvPr>
          <p:cNvSpPr/>
          <p:nvPr/>
        </p:nvSpPr>
        <p:spPr>
          <a:xfrm>
            <a:off x="4519371" y="295367"/>
            <a:ext cx="2024914" cy="450892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7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28700" b="1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hlinkClick r:id="rId6" action="ppaction://hlinksldjump"/>
          </p:cNvPr>
          <p:cNvSpPr/>
          <p:nvPr/>
        </p:nvSpPr>
        <p:spPr>
          <a:xfrm rot="1128393">
            <a:off x="7905097" y="2433960"/>
            <a:ext cx="1737976" cy="37702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39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1</a:t>
            </a:r>
          </a:p>
        </p:txBody>
      </p:sp>
      <p:pic>
        <p:nvPicPr>
          <p:cNvPr id="20" name="dong h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90667" y="5619750"/>
            <a:ext cx="2201333" cy="123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717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5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38824"/>
          </a:xfrm>
          <a:prstGeom prst="rect">
            <a:avLst/>
          </a:prstGeom>
        </p:spPr>
      </p:pic>
      <p:pic>
        <p:nvPicPr>
          <p:cNvPr id="2050" name="Picture 2" descr="Hình ảnh có liên quan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417" y="1070267"/>
            <a:ext cx="9407165" cy="4798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4716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72211" cy="6858000"/>
          </a:xfrm>
          <a:prstGeom prst="rect">
            <a:avLst/>
          </a:prstGeom>
        </p:spPr>
      </p:pic>
      <p:pic>
        <p:nvPicPr>
          <p:cNvPr id="1026" name="Picture 2" descr="Hình ảnh có liên qua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0724" y="495299"/>
            <a:ext cx="5330825" cy="533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587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909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226" y="1645920"/>
            <a:ext cx="3391413" cy="35656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1261" y="3530991"/>
            <a:ext cx="6044419" cy="31083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1358" y="126608"/>
            <a:ext cx="4376703" cy="4614203"/>
          </a:xfrm>
          <a:prstGeom prst="rect">
            <a:avLst/>
          </a:prstGeom>
        </p:spPr>
      </p:pic>
      <p:sp>
        <p:nvSpPr>
          <p:cNvPr id="8" name="TextBox 7">
            <a:hlinkClick r:id="rId8" action="ppaction://hlinksldjump"/>
          </p:cNvPr>
          <p:cNvSpPr txBox="1"/>
          <p:nvPr/>
        </p:nvSpPr>
        <p:spPr>
          <a:xfrm>
            <a:off x="7573659" y="4549140"/>
            <a:ext cx="170219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0" name="TextBox 9">
            <a:hlinkClick r:id="rId9" action="ppaction://hlinksldjump"/>
          </p:cNvPr>
          <p:cNvSpPr txBox="1"/>
          <p:nvPr/>
        </p:nvSpPr>
        <p:spPr>
          <a:xfrm>
            <a:off x="2324065" y="2677220"/>
            <a:ext cx="170219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138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hlinkClick r:id="rId9" action="ppaction://hlinksldjump"/>
          </p:cNvPr>
          <p:cNvSpPr txBox="1"/>
          <p:nvPr/>
        </p:nvSpPr>
        <p:spPr>
          <a:xfrm>
            <a:off x="7414225" y="1212772"/>
            <a:ext cx="170219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3" name="dong h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287767" y="5788819"/>
            <a:ext cx="1900766" cy="1069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095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Oval 2"/>
          <p:cNvSpPr>
            <a:spLocks noChangeArrowheads="1"/>
          </p:cNvSpPr>
          <p:nvPr/>
        </p:nvSpPr>
        <p:spPr bwMode="auto">
          <a:xfrm>
            <a:off x="0" y="152400"/>
            <a:ext cx="12192000" cy="6324600"/>
          </a:xfrm>
          <a:prstGeom prst="ellipse">
            <a:avLst/>
          </a:prstGeom>
          <a:solidFill>
            <a:srgbClr val="00FFFF"/>
          </a:solidFill>
          <a:ln w="9525">
            <a:solidFill>
              <a:srgbClr val="FF99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400"/>
          </a:p>
        </p:txBody>
      </p:sp>
      <p:pic>
        <p:nvPicPr>
          <p:cNvPr id="4099" name="Picture 10" descr="ga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18401" flipH="1">
            <a:off x="508000" y="381000"/>
            <a:ext cx="2078567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11" descr="g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1" y="3276600"/>
            <a:ext cx="1291167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51" name="WordArt 15"/>
          <p:cNvSpPr>
            <a:spLocks noChangeArrowheads="1" noChangeShapeType="1" noTextEdit="1"/>
          </p:cNvSpPr>
          <p:nvPr/>
        </p:nvSpPr>
        <p:spPr bwMode="auto">
          <a:xfrm>
            <a:off x="4368800" y="762000"/>
            <a:ext cx="172720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/>
              </a:rPr>
              <a:t>2</a:t>
            </a:r>
          </a:p>
        </p:txBody>
      </p:sp>
      <p:pic>
        <p:nvPicPr>
          <p:cNvPr id="4102" name="Picture 20" descr="g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4419600"/>
            <a:ext cx="1388533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62" name="WordArt 26"/>
          <p:cNvSpPr>
            <a:spLocks noChangeArrowheads="1" noChangeShapeType="1" noTextEdit="1"/>
          </p:cNvSpPr>
          <p:nvPr/>
        </p:nvSpPr>
        <p:spPr bwMode="auto">
          <a:xfrm>
            <a:off x="3657600" y="4038600"/>
            <a:ext cx="1524000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 Black"/>
              </a:rPr>
              <a:t>3</a:t>
            </a:r>
          </a:p>
        </p:txBody>
      </p:sp>
      <p:pic>
        <p:nvPicPr>
          <p:cNvPr id="4104" name="Picture 28" descr="g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1" y="4267200"/>
            <a:ext cx="1291167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34" descr="gadi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801" y="228600"/>
            <a:ext cx="13335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35" descr="gadi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01" y="1066800"/>
            <a:ext cx="13335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36" descr="gadi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801" y="1524000"/>
            <a:ext cx="13335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Picture 39" descr="ga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18401" flipH="1">
            <a:off x="2413001" y="293688"/>
            <a:ext cx="2004484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9" name="Picture 36" descr="gadi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4300" y="457200"/>
            <a:ext cx="15240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03" name="WordArt 15"/>
          <p:cNvSpPr>
            <a:spLocks noChangeArrowheads="1" noChangeShapeType="1" noTextEdit="1"/>
          </p:cNvSpPr>
          <p:nvPr/>
        </p:nvSpPr>
        <p:spPr bwMode="auto">
          <a:xfrm>
            <a:off x="10160000" y="2057400"/>
            <a:ext cx="1320800" cy="1600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68683370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99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99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99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12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51" grpId="0" animBg="1"/>
      <p:bldP spid="39962" grpId="0" animBg="1"/>
      <p:bldP spid="1230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8"/>
            <a:ext cx="12191238" cy="685757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C9AB81F-7004-4C72-B5E1-453E0C547CFE}"/>
              </a:ext>
            </a:extLst>
          </p:cNvPr>
          <p:cNvSpPr txBox="1"/>
          <p:nvPr/>
        </p:nvSpPr>
        <p:spPr>
          <a:xfrm>
            <a:off x="2749646" y="256193"/>
            <a:ext cx="9011479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II/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b="1" i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1800" b="1" i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1800" b="1" i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800" b="1" i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1800" b="1" i="1" dirty="0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1800" i="1" dirty="0">
              <a:solidFill>
                <a:srgbClr val="FFFF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Powerpoint</a:t>
            </a:r>
            <a:r>
              <a:rPr lang="en-US" sz="18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18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18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18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trại</a:t>
            </a:r>
            <a:r>
              <a:rPr lang="en-US" sz="18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lang="en-US" sz="18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endParaRPr lang="en-US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8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5.</a:t>
            </a:r>
            <a:endParaRPr lang="en-US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8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i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1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1800" b="1" i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1800" b="1" i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1800" b="1" i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800" b="1" i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1800" b="1" i="1" dirty="0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1800" i="1" dirty="0">
              <a:solidFill>
                <a:srgbClr val="FFFF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phao</a:t>
            </a:r>
            <a:r>
              <a:rPr lang="en-US" sz="18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,5 </a:t>
            </a:r>
            <a:r>
              <a:rPr lang="en-US" sz="18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18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vi 5</a:t>
            </a:r>
            <a:endParaRPr lang="en-US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sáp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miếng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18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giấy,hột</a:t>
            </a:r>
            <a:r>
              <a:rPr lang="en-US" sz="18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18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18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18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18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5.</a:t>
            </a:r>
            <a:endParaRPr lang="en-US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i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  </a:t>
            </a:r>
            <a:r>
              <a:rPr lang="en-US" sz="1800" b="1" i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1800" b="1" i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1800" b="1" i="1" dirty="0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1800" i="1" dirty="0">
              <a:solidFill>
                <a:srgbClr val="FFFF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thoáng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18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U,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1036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38824"/>
          </a:xfrm>
          <a:prstGeom prst="rect">
            <a:avLst/>
          </a:prstGeom>
        </p:spPr>
      </p:pic>
      <p:pic>
        <p:nvPicPr>
          <p:cNvPr id="2050" name="Picture 2" descr="Hình ảnh có liên quan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417" y="1070267"/>
            <a:ext cx="9407165" cy="4798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4108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72211" cy="6858000"/>
          </a:xfrm>
          <a:prstGeom prst="rect">
            <a:avLst/>
          </a:prstGeom>
        </p:spPr>
      </p:pic>
      <p:pic>
        <p:nvPicPr>
          <p:cNvPr id="1026" name="Picture 2" descr="Hình ảnh có liên qua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0724" y="495299"/>
            <a:ext cx="5330825" cy="533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7509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44" y="999322"/>
            <a:ext cx="12192000" cy="5858678"/>
          </a:xfrm>
          <a:prstGeom prst="rect">
            <a:avLst/>
          </a:prstGeom>
        </p:spPr>
      </p:pic>
      <p:sp>
        <p:nvSpPr>
          <p:cNvPr id="6" name="Cloud 5">
            <a:hlinkClick r:id="rId5" action="ppaction://hlinksldjump"/>
          </p:cNvPr>
          <p:cNvSpPr/>
          <p:nvPr/>
        </p:nvSpPr>
        <p:spPr>
          <a:xfrm>
            <a:off x="7618727" y="4383370"/>
            <a:ext cx="1927274" cy="1716259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9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loud 6">
            <a:hlinkClick r:id="rId5" action="ppaction://hlinksldjump"/>
          </p:cNvPr>
          <p:cNvSpPr/>
          <p:nvPr/>
        </p:nvSpPr>
        <p:spPr>
          <a:xfrm>
            <a:off x="3761178" y="1605862"/>
            <a:ext cx="1927274" cy="1716259"/>
          </a:xfrm>
          <a:prstGeom prst="clou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8" name="Cloud 7">
            <a:hlinkClick r:id="rId5" action="ppaction://hlinksldjump"/>
          </p:cNvPr>
          <p:cNvSpPr/>
          <p:nvPr/>
        </p:nvSpPr>
        <p:spPr>
          <a:xfrm>
            <a:off x="6951327" y="1894677"/>
            <a:ext cx="1927274" cy="1716259"/>
          </a:xfrm>
          <a:prstGeom prst="cloud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9" name="Cloud 8">
            <a:hlinkClick r:id="rId5" action="ppaction://hlinksldjump"/>
          </p:cNvPr>
          <p:cNvSpPr/>
          <p:nvPr/>
        </p:nvSpPr>
        <p:spPr>
          <a:xfrm>
            <a:off x="943366" y="3928661"/>
            <a:ext cx="1927274" cy="1716259"/>
          </a:xfrm>
          <a:prstGeom prst="cloud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2" name="Cloud 11">
            <a:hlinkClick r:id="rId6" action="ppaction://hlinksldjump"/>
          </p:cNvPr>
          <p:cNvSpPr/>
          <p:nvPr/>
        </p:nvSpPr>
        <p:spPr>
          <a:xfrm>
            <a:off x="4296465" y="4441158"/>
            <a:ext cx="1927274" cy="1716259"/>
          </a:xfrm>
          <a:prstGeom prst="cloud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9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Cloud 12">
            <a:hlinkClick r:id="rId6" action="ppaction://hlinksldjump"/>
          </p:cNvPr>
          <p:cNvSpPr/>
          <p:nvPr/>
        </p:nvSpPr>
        <p:spPr>
          <a:xfrm>
            <a:off x="10264726" y="4220307"/>
            <a:ext cx="1927274" cy="1716259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4" name="Cloud 13">
            <a:hlinkClick r:id="rId6" action="ppaction://hlinksldjump"/>
          </p:cNvPr>
          <p:cNvSpPr/>
          <p:nvPr/>
        </p:nvSpPr>
        <p:spPr>
          <a:xfrm>
            <a:off x="661714" y="1605862"/>
            <a:ext cx="1927274" cy="1716259"/>
          </a:xfrm>
          <a:prstGeom prst="clou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5" name="Cloud 14">
            <a:hlinkClick r:id="rId5" action="ppaction://hlinksldjump"/>
          </p:cNvPr>
          <p:cNvSpPr/>
          <p:nvPr/>
        </p:nvSpPr>
        <p:spPr>
          <a:xfrm>
            <a:off x="9883362" y="1582614"/>
            <a:ext cx="1927274" cy="1716259"/>
          </a:xfrm>
          <a:prstGeom prst="cloud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9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dong h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789485" y="5936566"/>
            <a:ext cx="1638105" cy="921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993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38824"/>
          </a:xfrm>
          <a:prstGeom prst="rect">
            <a:avLst/>
          </a:prstGeom>
        </p:spPr>
      </p:pic>
      <p:pic>
        <p:nvPicPr>
          <p:cNvPr id="2050" name="Picture 2" descr="Hình ảnh có liên quan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8688" y="1070267"/>
            <a:ext cx="9407165" cy="4798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9165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72211" cy="6858000"/>
          </a:xfrm>
          <a:prstGeom prst="rect">
            <a:avLst/>
          </a:prstGeom>
        </p:spPr>
      </p:pic>
      <p:pic>
        <p:nvPicPr>
          <p:cNvPr id="1026" name="Picture 2" descr="Hình ảnh có liên qua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0724" y="495299"/>
            <a:ext cx="5330825" cy="533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699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Content Placeholder 2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2738" y="310663"/>
            <a:ext cx="12192000" cy="6858000"/>
          </a:xfr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1CF3BBF7-58EC-4548-A12B-A97901BA637D}"/>
              </a:ext>
            </a:extLst>
          </p:cNvPr>
          <p:cNvSpPr txBox="1"/>
          <p:nvPr/>
        </p:nvSpPr>
        <p:spPr>
          <a:xfrm>
            <a:off x="1368039" y="39878"/>
            <a:ext cx="102260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834493" y="868737"/>
            <a:ext cx="2594759" cy="1421965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6373530" y="897238"/>
            <a:ext cx="3826236" cy="1421965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128955" y="4114800"/>
            <a:ext cx="3300297" cy="2332891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6060832" y="4114799"/>
            <a:ext cx="4138936" cy="2332891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8546042" y="8007535"/>
            <a:ext cx="1163310" cy="177869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9" name="Rectangle 48"/>
          <p:cNvSpPr/>
          <p:nvPr/>
        </p:nvSpPr>
        <p:spPr>
          <a:xfrm>
            <a:off x="1073424" y="8007535"/>
            <a:ext cx="1177447" cy="177869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0" name="Rectangle 49"/>
          <p:cNvSpPr/>
          <p:nvPr/>
        </p:nvSpPr>
        <p:spPr>
          <a:xfrm>
            <a:off x="6825575" y="8007535"/>
            <a:ext cx="1177447" cy="177869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51" name="Rectangle 50"/>
          <p:cNvSpPr/>
          <p:nvPr/>
        </p:nvSpPr>
        <p:spPr>
          <a:xfrm>
            <a:off x="3083527" y="8007535"/>
            <a:ext cx="1177447" cy="177869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1026" name="Picture 2" descr="D:\CO LUU(TMN HOA SEN)\hinh day\tải xuống (22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015" y="984406"/>
            <a:ext cx="1047464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D:\CO LUU(TMN HOA SEN)\hinh day\tải xuống (22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2701" y="984406"/>
            <a:ext cx="1297380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:\CO LUU(TMN HOA SEN)\hinh day\tải xuống (23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2795" y="984406"/>
            <a:ext cx="1024343" cy="113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D:\CO LUU(TMN HOA SEN)\hinh day\tải xuống (23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6865" y="984405"/>
            <a:ext cx="1250698" cy="113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D:\CO LUU(TMN HOA SEN)\hinh day\tải xuống (23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1081" y="949993"/>
            <a:ext cx="1127195" cy="1167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D:\CO LUU(TMN HOA SEN)\hinh day\images (35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0831" y="4114799"/>
            <a:ext cx="4138936" cy="2332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D:\CO LUU(TMN HOA SEN)\hinh day\hqdefault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55" y="4114800"/>
            <a:ext cx="3288849" cy="2332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092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6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2.22222E-6 L 0.24401 -1.06157 " pathEditMode="relative" rAng="0" ptsTypes="AA">
                                      <p:cBhvr>
                                        <p:cTn id="9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01" y="-53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56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22222E-6 L 0.61979 -1.05486 " pathEditMode="relative" rAng="0" ptsTypes="AA">
                                      <p:cBhvr>
                                        <p:cTn id="12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990" y="-52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56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22222E-6 L -0.25859 -0.60694 " pathEditMode="relative" rAng="0" ptsTypes="AA">
                                      <p:cBhvr>
                                        <p:cTn id="15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30" y="-30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56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2.22222E-6 L 0.15312 -0.61597 " pathEditMode="relative" rAng="0" ptsTypes="AA">
                                      <p:cBhvr>
                                        <p:cTn id="18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56" y="-30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48" grpId="0" animBg="1"/>
      <p:bldP spid="49" grpId="0" animBg="1"/>
      <p:bldP spid="50" grpId="0" animBg="1"/>
      <p:bldP spid="5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330078" y="1175387"/>
            <a:ext cx="7531844" cy="974913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dirty="0" smtClean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tx1"/>
                </a:solidFill>
                <a:latin typeface="+mj-lt"/>
              </a:rPr>
              <a:t>Phần 1:</a:t>
            </a:r>
            <a:r>
              <a:rPr lang="en-US" sz="3600" dirty="0" smtClean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tx1"/>
                </a:solidFill>
                <a:latin typeface="+mj-lt"/>
              </a:rPr>
              <a:t> </a:t>
            </a:r>
            <a:r>
              <a:rPr lang="vi-VN" sz="3600" dirty="0" smtClean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tx1"/>
                </a:solidFill>
                <a:latin typeface="+mj-lt"/>
              </a:rPr>
              <a:t>Ổn định tổ chức</a:t>
            </a:r>
            <a:endParaRPr lang="en-US" sz="3600" dirty="0">
              <a:ln>
                <a:solidFill>
                  <a:schemeClr val="accent1">
                    <a:lumMod val="50000"/>
                  </a:schemeClr>
                </a:solidFill>
              </a:ln>
              <a:solidFill>
                <a:schemeClr val="tx1"/>
              </a:solidFill>
              <a:latin typeface="+mj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261948" y="3010446"/>
            <a:ext cx="7531844" cy="104779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dirty="0" smtClean="0">
                <a:ln w="0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Phần 2:</a:t>
            </a:r>
            <a:r>
              <a:rPr lang="en-US" sz="3600" dirty="0" smtClean="0">
                <a:ln w="0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vi-VN" sz="3600" dirty="0" smtClean="0">
                <a:ln w="0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Phương pháp</a:t>
            </a:r>
            <a:r>
              <a:rPr lang="en-US" sz="3600" dirty="0" smtClean="0">
                <a:ln w="0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, </a:t>
            </a:r>
            <a:r>
              <a:rPr lang="en-US" sz="3600" dirty="0" err="1" smtClean="0">
                <a:ln w="0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 smtClean="0">
                <a:ln w="0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n w="0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dirty="0" smtClean="0">
                <a:ln w="0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n w="0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600" dirty="0" smtClean="0">
                <a:ln w="0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n w="0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endParaRPr lang="en-US" sz="3600" dirty="0">
              <a:ln w="0">
                <a:solidFill>
                  <a:schemeClr val="accent5">
                    <a:lumMod val="50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54640" y="4963373"/>
            <a:ext cx="7531844" cy="989489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3:</a:t>
            </a:r>
            <a:r>
              <a:rPr lang="en-US" sz="3600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thúc</a:t>
            </a:r>
            <a:endParaRPr lang="en-US" sz="3600" dirty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70913" y="277491"/>
            <a:ext cx="83415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CẤU TRÚC BÀI HỌC</a:t>
            </a:r>
            <a:endParaRPr lang="en-US" sz="32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0794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D720816-71C8-4639-A9D5-6311D8394D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CF3BBF7-58EC-4548-A12B-A97901BA637D}"/>
              </a:ext>
            </a:extLst>
          </p:cNvPr>
          <p:cNvSpPr txBox="1"/>
          <p:nvPr/>
        </p:nvSpPr>
        <p:spPr>
          <a:xfrm>
            <a:off x="1987826" y="848139"/>
            <a:ext cx="85874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1:Ổn </a:t>
            </a:r>
            <a:r>
              <a:rPr lang="en-US" sz="4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CF3BBF7-58EC-4548-A12B-A97901BA637D}"/>
              </a:ext>
            </a:extLst>
          </p:cNvPr>
          <p:cNvSpPr txBox="1"/>
          <p:nvPr/>
        </p:nvSpPr>
        <p:spPr>
          <a:xfrm>
            <a:off x="1802294" y="2394926"/>
            <a:ext cx="858740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ctr">
              <a:buFontTx/>
              <a:buChar char="-"/>
            </a:pP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64109860"/>
              </p:ext>
            </p:extLst>
          </p:nvPr>
        </p:nvGraphicFramePr>
        <p:xfrm>
          <a:off x="5357813" y="3084513"/>
          <a:ext cx="1474787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2" name="Packager Shell Object" showAsIcon="1" r:id="rId4" imgW="1474560" imgH="685440" progId="Package">
                  <p:embed/>
                </p:oleObj>
              </mc:Choice>
              <mc:Fallback>
                <p:oleObj name="Packager Shell Object" showAsIcon="1" r:id="rId4" imgW="1474560" imgH="68544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357813" y="3084513"/>
                        <a:ext cx="1474787" cy="685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44113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CF3BBF7-58EC-4548-A12B-A97901BA637D}"/>
              </a:ext>
            </a:extLst>
          </p:cNvPr>
          <p:cNvSpPr txBox="1"/>
          <p:nvPr/>
        </p:nvSpPr>
        <p:spPr>
          <a:xfrm>
            <a:off x="1490286" y="262380"/>
            <a:ext cx="85874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 </a:t>
            </a:r>
            <a:r>
              <a:rPr lang="en-US" sz="4000" b="1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0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40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0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40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40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0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CF3BBF7-58EC-4548-A12B-A97901BA637D}"/>
              </a:ext>
            </a:extLst>
          </p:cNvPr>
          <p:cNvSpPr txBox="1"/>
          <p:nvPr/>
        </p:nvSpPr>
        <p:spPr>
          <a:xfrm>
            <a:off x="1490286" y="1775247"/>
            <a:ext cx="85874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2.1: </a:t>
            </a:r>
            <a:r>
              <a:rPr lang="en-US" sz="4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4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4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4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vi 4:</a:t>
            </a:r>
            <a:endParaRPr lang="en-US" sz="4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5885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988647" y="597876"/>
            <a:ext cx="10972800" cy="1143000"/>
          </a:xfrm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8195" name="WordArt 3"/>
          <p:cNvSpPr>
            <a:spLocks noChangeArrowheads="1" noChangeShapeType="1" noTextEdit="1"/>
          </p:cNvSpPr>
          <p:nvPr/>
        </p:nvSpPr>
        <p:spPr bwMode="auto">
          <a:xfrm>
            <a:off x="1184031" y="2397370"/>
            <a:ext cx="10257692" cy="12954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00" b="1" kern="10" dirty="0" err="1">
                <a:solidFill>
                  <a:srgbClr val="0066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me"/>
              </a:rPr>
              <a:t>Trß</a:t>
            </a:r>
            <a:r>
              <a:rPr lang="en-US" sz="4000" b="1" kern="10" dirty="0">
                <a:solidFill>
                  <a:srgbClr val="0066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me"/>
              </a:rPr>
              <a:t> </a:t>
            </a:r>
            <a:r>
              <a:rPr lang="en-US" sz="4000" b="1" kern="10" dirty="0" err="1">
                <a:solidFill>
                  <a:srgbClr val="0066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me"/>
              </a:rPr>
              <a:t>ch¬i</a:t>
            </a:r>
            <a:r>
              <a:rPr lang="en-US" sz="4000" b="1" kern="10" dirty="0">
                <a:solidFill>
                  <a:srgbClr val="0066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me"/>
              </a:rPr>
              <a:t>: </a:t>
            </a:r>
            <a:r>
              <a:rPr lang="en-US" sz="4000" b="1" kern="10" dirty="0" err="1">
                <a:solidFill>
                  <a:srgbClr val="0066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me"/>
              </a:rPr>
              <a:t>Chän</a:t>
            </a:r>
            <a:r>
              <a:rPr lang="en-US" sz="4000" b="1" kern="10" dirty="0">
                <a:solidFill>
                  <a:srgbClr val="0066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me"/>
              </a:rPr>
              <a:t> </a:t>
            </a:r>
            <a:r>
              <a:rPr lang="en-US" sz="4000" b="1" kern="10" dirty="0" err="1">
                <a:solidFill>
                  <a:srgbClr val="0066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me"/>
              </a:rPr>
              <a:t>sè</a:t>
            </a:r>
            <a:r>
              <a:rPr lang="en-US" sz="4000" b="1" kern="10" dirty="0">
                <a:solidFill>
                  <a:srgbClr val="0066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me"/>
              </a:rPr>
              <a:t> </a:t>
            </a:r>
            <a:r>
              <a:rPr lang="en-US" sz="4000" b="1" kern="10" dirty="0" err="1" smtClean="0">
                <a:solidFill>
                  <a:srgbClr val="0066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me"/>
              </a:rPr>
              <a:t>t­</a:t>
            </a:r>
            <a:r>
              <a:rPr lang="en-US" sz="4000" b="1" kern="10" dirty="0" err="1" smtClean="0">
                <a:solidFill>
                  <a:srgbClr val="0066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4000" b="1" kern="10" dirty="0" err="1" smtClean="0">
                <a:solidFill>
                  <a:srgbClr val="0066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me"/>
              </a:rPr>
              <a:t>¬ng</a:t>
            </a:r>
            <a:r>
              <a:rPr lang="en-US" sz="4000" b="1" kern="10" dirty="0" smtClean="0">
                <a:solidFill>
                  <a:srgbClr val="0066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me"/>
              </a:rPr>
              <a:t> </a:t>
            </a:r>
            <a:r>
              <a:rPr lang="en-US" sz="4000" b="1" kern="10" dirty="0" err="1">
                <a:solidFill>
                  <a:srgbClr val="0066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me"/>
              </a:rPr>
              <a:t>øng</a:t>
            </a:r>
            <a:endParaRPr lang="en-US" sz="4000" b="1" kern="10" dirty="0">
              <a:solidFill>
                <a:srgbClr val="0066FF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.VnTime"/>
            </a:endParaRPr>
          </a:p>
        </p:txBody>
      </p:sp>
      <p:sp>
        <p:nvSpPr>
          <p:cNvPr id="3076" name="WordArt 4"/>
          <p:cNvSpPr>
            <a:spLocks noChangeArrowheads="1" noChangeShapeType="1" noTextEdit="1"/>
          </p:cNvSpPr>
          <p:nvPr/>
        </p:nvSpPr>
        <p:spPr bwMode="auto">
          <a:xfrm>
            <a:off x="609600" y="1402079"/>
            <a:ext cx="11074400" cy="4571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810"/>
              </a:avLst>
            </a:prstTxWarp>
          </a:bodyPr>
          <a:lstStyle/>
          <a:p>
            <a:pPr algn="ctr"/>
            <a:r>
              <a:rPr lang="vi-VN" sz="36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1</a:t>
            </a:r>
            <a:endParaRPr lang="en-US" sz="36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37336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Oval 2"/>
          <p:cNvSpPr>
            <a:spLocks noChangeArrowheads="1"/>
          </p:cNvSpPr>
          <p:nvPr/>
        </p:nvSpPr>
        <p:spPr bwMode="auto">
          <a:xfrm>
            <a:off x="90824" y="282389"/>
            <a:ext cx="12192000" cy="6324600"/>
          </a:xfrm>
          <a:prstGeom prst="ellipse">
            <a:avLst/>
          </a:prstGeom>
          <a:solidFill>
            <a:srgbClr val="00FFFF"/>
          </a:solidFill>
          <a:ln w="9525">
            <a:solidFill>
              <a:srgbClr val="FF99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400"/>
          </a:p>
        </p:txBody>
      </p:sp>
      <p:sp>
        <p:nvSpPr>
          <p:cNvPr id="39951" name="WordArt 15"/>
          <p:cNvSpPr>
            <a:spLocks noChangeArrowheads="1" noChangeShapeType="1" noTextEdit="1"/>
          </p:cNvSpPr>
          <p:nvPr/>
        </p:nvSpPr>
        <p:spPr bwMode="auto">
          <a:xfrm>
            <a:off x="3029721" y="7010400"/>
            <a:ext cx="172720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/>
              </a:rPr>
              <a:t>2</a:t>
            </a:r>
          </a:p>
        </p:txBody>
      </p:sp>
      <p:sp>
        <p:nvSpPr>
          <p:cNvPr id="39962" name="WordArt 26"/>
          <p:cNvSpPr>
            <a:spLocks noChangeArrowheads="1" noChangeShapeType="1" noTextEdit="1"/>
          </p:cNvSpPr>
          <p:nvPr/>
        </p:nvSpPr>
        <p:spPr bwMode="auto">
          <a:xfrm>
            <a:off x="5232401" y="1077141"/>
            <a:ext cx="1524000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 Black"/>
              </a:rPr>
              <a:t>3</a:t>
            </a:r>
          </a:p>
        </p:txBody>
      </p:sp>
      <p:sp>
        <p:nvSpPr>
          <p:cNvPr id="12303" name="WordArt 15"/>
          <p:cNvSpPr>
            <a:spLocks noChangeArrowheads="1" noChangeShapeType="1" noTextEdit="1"/>
          </p:cNvSpPr>
          <p:nvPr/>
        </p:nvSpPr>
        <p:spPr bwMode="auto">
          <a:xfrm>
            <a:off x="10160000" y="2057400"/>
            <a:ext cx="1320800" cy="1600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4</a:t>
            </a:r>
          </a:p>
        </p:txBody>
      </p:sp>
      <p:sp>
        <p:nvSpPr>
          <p:cNvPr id="23" name="WordArt 15"/>
          <p:cNvSpPr>
            <a:spLocks noChangeArrowheads="1" noChangeShapeType="1" noTextEdit="1"/>
          </p:cNvSpPr>
          <p:nvPr/>
        </p:nvSpPr>
        <p:spPr bwMode="auto">
          <a:xfrm>
            <a:off x="6756401" y="4495800"/>
            <a:ext cx="1320800" cy="1600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4</a:t>
            </a:r>
          </a:p>
        </p:txBody>
      </p:sp>
      <p:sp>
        <p:nvSpPr>
          <p:cNvPr id="2" name="AutoShape 2" descr="Phao bơi tròn nhiều màu sắc cho bé Intex - Giá rẻ nhất Hà Nộ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1855" y="1458141"/>
            <a:ext cx="2965066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2291" y="3546764"/>
            <a:ext cx="3805381" cy="2339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5055" y="1249218"/>
            <a:ext cx="2974109" cy="256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495032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99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99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99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12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51" grpId="0" animBg="1"/>
      <p:bldP spid="39962" grpId="0" animBg="1"/>
      <p:bldP spid="12303" grpId="0" animBg="1"/>
      <p:bldP spid="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06" y="-623887"/>
            <a:ext cx="12192000" cy="68580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1CF3BBF7-58EC-4548-A12B-A97901BA637D}"/>
              </a:ext>
            </a:extLst>
          </p:cNvPr>
          <p:cNvSpPr txBox="1"/>
          <p:nvPr/>
        </p:nvSpPr>
        <p:spPr>
          <a:xfrm>
            <a:off x="1357451" y="105807"/>
            <a:ext cx="85874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sz="4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5. </a:t>
            </a:r>
            <a:r>
              <a:rPr lang="en-US" sz="40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</a:t>
            </a:r>
            <a:endParaRPr lang="en-US" sz="40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9835662" y="105807"/>
            <a:ext cx="2253816" cy="5786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7000" b="1" dirty="0">
                <a:solidFill>
                  <a:srgbClr val="0000FF"/>
                </a:solidFill>
              </a:rPr>
              <a:t>5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149" y="1209675"/>
            <a:ext cx="1266825" cy="87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050" y="1171575"/>
            <a:ext cx="1896564" cy="87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2614" y="1179634"/>
            <a:ext cx="1341935" cy="87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080" y="1179634"/>
            <a:ext cx="1782933" cy="1163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8649" y="1152525"/>
            <a:ext cx="1293936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2560756"/>
            <a:ext cx="1333500" cy="87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451" y="2560756"/>
            <a:ext cx="995224" cy="87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5431" y="2714625"/>
            <a:ext cx="1109118" cy="87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2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2406" y="2905125"/>
            <a:ext cx="1219494" cy="87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3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503" y="2943225"/>
            <a:ext cx="1076621" cy="87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741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4081</TotalTime>
  <Words>720</Words>
  <Application>Microsoft Office PowerPoint</Application>
  <PresentationFormat>Custom</PresentationFormat>
  <Paragraphs>92</Paragraphs>
  <Slides>35</Slides>
  <Notes>0</Notes>
  <HiddenSlides>0</HiddenSlides>
  <MMClips>3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35</vt:i4>
      </vt:variant>
    </vt:vector>
  </HeadingPairs>
  <TitlesOfParts>
    <vt:vector size="38" baseType="lpstr">
      <vt:lpstr>Office Theme</vt:lpstr>
      <vt:lpstr>Packager Shell Object</vt:lpstr>
      <vt:lpstr>Clip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Customers at Home or Office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All users - Windows 8</dc:creator>
  <cp:lastModifiedBy>Admin</cp:lastModifiedBy>
  <cp:revision>132</cp:revision>
  <dcterms:created xsi:type="dcterms:W3CDTF">2017-10-28T06:42:00Z</dcterms:created>
  <dcterms:modified xsi:type="dcterms:W3CDTF">2025-03-12T13:20:11Z</dcterms:modified>
</cp:coreProperties>
</file>