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90" r:id="rId4"/>
    <p:sldId id="262" r:id="rId5"/>
    <p:sldId id="298" r:id="rId6"/>
    <p:sldId id="303" r:id="rId7"/>
    <p:sldId id="302" r:id="rId8"/>
    <p:sldId id="300" r:id="rId9"/>
    <p:sldId id="306" r:id="rId10"/>
    <p:sldId id="307" r:id="rId11"/>
    <p:sldId id="308" r:id="rId12"/>
    <p:sldId id="309" r:id="rId13"/>
    <p:sldId id="305" r:id="rId14"/>
    <p:sldId id="293" r:id="rId15"/>
    <p:sldId id="313" r:id="rId16"/>
    <p:sldId id="321" r:id="rId17"/>
    <p:sldId id="319" r:id="rId18"/>
    <p:sldId id="314" r:id="rId19"/>
    <p:sldId id="315" r:id="rId20"/>
    <p:sldId id="316" r:id="rId21"/>
    <p:sldId id="317" r:id="rId22"/>
    <p:sldId id="318" r:id="rId23"/>
    <p:sldId id="32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giây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“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CBB8D-22F6-4179-A573-049A576F2D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4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4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5.wav"/><Relationship Id="rId7" Type="http://schemas.openxmlformats.org/officeDocument/2006/relationships/image" Target="../media/image19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6.jpeg"/><Relationship Id="rId5" Type="http://schemas.openxmlformats.org/officeDocument/2006/relationships/audio" Target="../media/audio7.wav"/><Relationship Id="rId10" Type="http://schemas.openxmlformats.org/officeDocument/2006/relationships/image" Target="../media/image25.jpeg"/><Relationship Id="rId4" Type="http://schemas.openxmlformats.org/officeDocument/2006/relationships/audio" Target="../media/audio6.wav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7.wav"/><Relationship Id="rId7" Type="http://schemas.openxmlformats.org/officeDocument/2006/relationships/image" Target="../media/image25.jpeg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microsoft.com/office/2007/relationships/hdphoto" Target="../media/hdphoto2.wdp"/><Relationship Id="rId5" Type="http://schemas.openxmlformats.org/officeDocument/2006/relationships/image" Target="../media/image19.jpeg"/><Relationship Id="rId10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7.wav"/><Relationship Id="rId7" Type="http://schemas.openxmlformats.org/officeDocument/2006/relationships/slide" Target="slide21.xml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7.wav"/><Relationship Id="rId7" Type="http://schemas.openxmlformats.org/officeDocument/2006/relationships/image" Target="../media/image26.jpeg"/><Relationship Id="rId12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28.jp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26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6" y="0"/>
            <a:ext cx="9140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36" y="114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$ ĐT THỊ XÃ BUÔN HỒ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SEN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54407"/>
              </p:ext>
            </p:extLst>
          </p:nvPr>
        </p:nvGraphicFramePr>
        <p:xfrm>
          <a:off x="990600" y="1664970"/>
          <a:ext cx="8382000" cy="118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6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ĐỀ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THẾ</a:t>
                      </a:r>
                      <a:r>
                        <a:rPr lang="en-US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GIỚI THỰC VẬT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ĐỘNG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KPKH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TÀI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 HIỂU QUÁ 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 PHÁT TRIỂN CỦA CÂY TỪ 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</a:p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LỨA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TUỔI 4- 5 TUỔI 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478799" y="886853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5" y="44835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2685931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NGUYỄN THỊ LÝ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NĂM HỌC : 2024-2025</a:t>
            </a:r>
            <a:endParaRPr lang="en-US" sz="1600" dirty="0">
              <a:solidFill>
                <a:srgbClr val="1A30D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Tiếp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,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?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9219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3" y="3030469"/>
            <a:ext cx="1142997" cy="857248"/>
          </a:xfrm>
          <a:prstGeom prst="rect">
            <a:avLst/>
          </a:prstGeom>
        </p:spPr>
      </p:pic>
      <p:pic>
        <p:nvPicPr>
          <p:cNvPr id="8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6" y="2986729"/>
            <a:ext cx="868114" cy="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32061"/>
            <a:ext cx="798133" cy="7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" y="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cuối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cùng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thụ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phấn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7863" y="323377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7863" y="2026797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3209465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2026668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9" y="3209464"/>
            <a:ext cx="762688" cy="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28819"/>
            <a:ext cx="872797" cy="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quá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trải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qua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 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2.  5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1.  2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19-20\ELNIng\wallpaper-ppt-lu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-19050"/>
            <a:ext cx="6781800" cy="26669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Cô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tóm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tắt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lại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quá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trình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phát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triển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của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cây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từ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hạt</a:t>
            </a: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86" y="2248817"/>
            <a:ext cx="1560107" cy="14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" y="2250523"/>
            <a:ext cx="154734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4" y="2303292"/>
            <a:ext cx="1600686" cy="15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7" y="2248817"/>
            <a:ext cx="1596265" cy="1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3" y="2261558"/>
            <a:ext cx="160009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1274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28527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039861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40669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72339" y="4108231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841756" y="4082689"/>
            <a:ext cx="840015" cy="56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69909" y="3589482"/>
            <a:ext cx="2097739" cy="1449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10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27513" y="3545132"/>
            <a:ext cx="1885810" cy="1449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69909" y="3545132"/>
            <a:ext cx="2074091" cy="1545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08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9909" y="3545132"/>
            <a:ext cx="2066207" cy="1524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07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41464" y="3585498"/>
            <a:ext cx="2057908" cy="15259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06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41464" y="3663927"/>
            <a:ext cx="2066207" cy="1405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05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41464" y="3545133"/>
            <a:ext cx="1995507" cy="14888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04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1463" y="3663926"/>
            <a:ext cx="1971859" cy="14475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03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69908" y="3589482"/>
            <a:ext cx="2048367" cy="1500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512" y="3714750"/>
            <a:ext cx="2008603" cy="1462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r>
              <a:rPr lang="en-US" sz="66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6" action="ppaction://hlinksldjump"/>
          </p:cNvPr>
          <p:cNvSpPr/>
          <p:nvPr/>
        </p:nvSpPr>
        <p:spPr>
          <a:xfrm>
            <a:off x="6979203" y="3539892"/>
            <a:ext cx="2156912" cy="15994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19-20\ELNIng\khám phá quá trình phát triển của cây\C360_2019-10-10-22-07-20-31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33400" y="1235623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7690263" y="666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0697" y="238776"/>
            <a:ext cx="6902372" cy="444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nẩy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hợp,khái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19730"/>
            <a:ext cx="512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492" y="-7620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16" y="1192354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o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470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KIỂM TRA KẾT QUẢ CHƠI CỦA TRẺ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TRẺ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KẾT THÚC: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4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1123950"/>
            <a:ext cx="7086600" cy="308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Video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slide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- 5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xanh,Phép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44833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CHUẨN BỊ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9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599" y="1303534"/>
            <a:ext cx="7391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766935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Mầm Chồi Lá Tập 47 - 💫 Phép Lạ Hằng Ngày 💫 Ca Nhạc Thiếu Nhi Hay Trên Kênh POPS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1686.4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2876550"/>
            <a:ext cx="1566334" cy="881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5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380" y="514350"/>
            <a:ext cx="7391400" cy="715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2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599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8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 -Vòng đời phát triển của cây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01.5488" end="165408.1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715000" cy="321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9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solidFill>
                <a:srgbClr val="1A3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381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ừ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gieo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7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257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093720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089721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97373"/>
            <a:ext cx="780054" cy="7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946969"/>
            <a:ext cx="845787" cy="8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890</Words>
  <Application>Microsoft Office PowerPoint</Application>
  <PresentationFormat>On-screen Show (16:9)</PresentationFormat>
  <Paragraphs>161</Paragraphs>
  <Slides>23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166</cp:revision>
  <dcterms:created xsi:type="dcterms:W3CDTF">2018-10-07T03:20:30Z</dcterms:created>
  <dcterms:modified xsi:type="dcterms:W3CDTF">2025-02-12T16:11:38Z</dcterms:modified>
</cp:coreProperties>
</file>