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309" r:id="rId3"/>
    <p:sldId id="304" r:id="rId4"/>
    <p:sldId id="258" r:id="rId5"/>
    <p:sldId id="259" r:id="rId6"/>
    <p:sldId id="260" r:id="rId7"/>
    <p:sldId id="261" r:id="rId8"/>
    <p:sldId id="262" r:id="rId9"/>
    <p:sldId id="266" r:id="rId10"/>
    <p:sldId id="306" r:id="rId11"/>
    <p:sldId id="307" r:id="rId12"/>
    <p:sldId id="308" r:id="rId13"/>
    <p:sldId id="305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5" r:id="rId26"/>
    <p:sldId id="289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 varScale="1">
        <p:scale>
          <a:sx n="63" d="100"/>
          <a:sy n="63" d="100"/>
        </p:scale>
        <p:origin x="288" y="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8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6818" y="1284180"/>
            <a:ext cx="6705600" cy="1470025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KỸ NĂNG SỐNG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752621-BA6B-CC28-DACD-27959A6D4005}"/>
              </a:ext>
            </a:extLst>
          </p:cNvPr>
          <p:cNvSpPr txBox="1"/>
          <p:nvPr/>
        </p:nvSpPr>
        <p:spPr>
          <a:xfrm>
            <a:off x="4572000" y="3134723"/>
            <a:ext cx="32560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trẻ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5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Tạ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Lựu</a:t>
            </a:r>
            <a:endParaRPr lang="en-US" sz="2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D8FD59-666A-F5DC-BD62-34EFDE32D1A4}"/>
              </a:ext>
            </a:extLst>
          </p:cNvPr>
          <p:cNvSpPr txBox="1"/>
          <p:nvPr/>
        </p:nvSpPr>
        <p:spPr>
          <a:xfrm>
            <a:off x="3488284" y="228600"/>
            <a:ext cx="578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 XÃ BUÔN HỒ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 NON HOA SEN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924195"/>
            <a:ext cx="10363200" cy="150018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10363200" cy="147002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3"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105</Words>
  <Application>Microsoft Office PowerPoint</Application>
  <PresentationFormat>Widescreen</PresentationFormat>
  <Paragraphs>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 KỸ NĂNG SỐNG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Microsoft</cp:lastModifiedBy>
  <cp:revision>32</cp:revision>
  <dcterms:created xsi:type="dcterms:W3CDTF">2021-12-20T16:12:18Z</dcterms:created>
  <dcterms:modified xsi:type="dcterms:W3CDTF">2023-12-28T05:22:30Z</dcterms:modified>
</cp:coreProperties>
</file>