
<file path=[Content_Types].xml><?xml version="1.0" encoding="utf-8"?>
<Types xmlns="http://schemas.openxmlformats.org/package/2006/content-types">
  <Default Extension="jfif" ContentType="image/jpe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7" r:id="rId2"/>
    <p:sldId id="306" r:id="rId3"/>
    <p:sldId id="259" r:id="rId4"/>
    <p:sldId id="321" r:id="rId5"/>
    <p:sldId id="322" r:id="rId6"/>
    <p:sldId id="323" r:id="rId7"/>
    <p:sldId id="326" r:id="rId8"/>
    <p:sldId id="324" r:id="rId9"/>
    <p:sldId id="327" r:id="rId10"/>
    <p:sldId id="325" r:id="rId11"/>
    <p:sldId id="328" r:id="rId12"/>
    <p:sldId id="32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1" autoAdjust="0"/>
    <p:restoredTop sz="94660"/>
  </p:normalViewPr>
  <p:slideViewPr>
    <p:cSldViewPr snapToGrid="0">
      <p:cViewPr varScale="1">
        <p:scale>
          <a:sx n="80" d="100"/>
          <a:sy n="80" d="100"/>
        </p:scale>
        <p:origin x="9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52FC3-008D-4F0D-AD45-EAD5124E5269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CA69-3B80-4C0E-97F5-C0DAF5D69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339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52FC3-008D-4F0D-AD45-EAD5124E5269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CA69-3B80-4C0E-97F5-C0DAF5D69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748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52FC3-008D-4F0D-AD45-EAD5124E5269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CA69-3B80-4C0E-97F5-C0DAF5D69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21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52FC3-008D-4F0D-AD45-EAD5124E5269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CA69-3B80-4C0E-97F5-C0DAF5D69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396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52FC3-008D-4F0D-AD45-EAD5124E5269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CA69-3B80-4C0E-97F5-C0DAF5D69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675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52FC3-008D-4F0D-AD45-EAD5124E5269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CA69-3B80-4C0E-97F5-C0DAF5D69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241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52FC3-008D-4F0D-AD45-EAD5124E5269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CA69-3B80-4C0E-97F5-C0DAF5D69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673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52FC3-008D-4F0D-AD45-EAD5124E5269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CA69-3B80-4C0E-97F5-C0DAF5D69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299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52FC3-008D-4F0D-AD45-EAD5124E5269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CA69-3B80-4C0E-97F5-C0DAF5D69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202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52FC3-008D-4F0D-AD45-EAD5124E5269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CA69-3B80-4C0E-97F5-C0DAF5D69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921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52FC3-008D-4F0D-AD45-EAD5124E5269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CA69-3B80-4C0E-97F5-C0DAF5D69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780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52FC3-008D-4F0D-AD45-EAD5124E5269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ECA69-3B80-4C0E-97F5-C0DAF5D69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695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1.jf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jfi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fif"/><Relationship Id="rId2" Type="http://schemas.openxmlformats.org/officeDocument/2006/relationships/image" Target="../media/image24.jf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jf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fif"/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fi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5" Type="http://schemas.openxmlformats.org/officeDocument/2006/relationships/image" Target="../media/image6.jfif"/><Relationship Id="rId4" Type="http://schemas.openxmlformats.org/officeDocument/2006/relationships/image" Target="../media/image5.jf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fif"/><Relationship Id="rId2" Type="http://schemas.openxmlformats.org/officeDocument/2006/relationships/image" Target="../media/image7.jf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fif"/><Relationship Id="rId4" Type="http://schemas.openxmlformats.org/officeDocument/2006/relationships/image" Target="../media/image9.jf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f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fif"/><Relationship Id="rId2" Type="http://schemas.openxmlformats.org/officeDocument/2006/relationships/image" Target="../media/image12.jf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jfif"/><Relationship Id="rId4" Type="http://schemas.openxmlformats.org/officeDocument/2006/relationships/image" Target="../media/image14.jf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fif"/><Relationship Id="rId2" Type="http://schemas.openxmlformats.org/officeDocument/2006/relationships/image" Target="../media/image16.jf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jf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19.jf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fif"/><Relationship Id="rId2" Type="http://schemas.openxmlformats.org/officeDocument/2006/relationships/image" Target="../media/image21.jf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8"/>
          <p:cNvSpPr>
            <a:spLocks noChangeArrowheads="1"/>
          </p:cNvSpPr>
          <p:nvPr/>
        </p:nvSpPr>
        <p:spPr bwMode="auto">
          <a:xfrm>
            <a:off x="2209800" y="1600200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3600" dirty="0" err="1">
                <a:solidFill>
                  <a:srgbClr val="33CC33"/>
                </a:solidFill>
                <a:latin typeface="Times New Roman" panose="02020603050405020304" pitchFamily="18" charset="0"/>
              </a:rPr>
              <a:t>Lĩnh</a:t>
            </a:r>
            <a:r>
              <a:rPr lang="en-US" altLang="vi-VN" sz="3600" dirty="0">
                <a:solidFill>
                  <a:srgbClr val="33CC33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dirty="0" err="1">
                <a:solidFill>
                  <a:srgbClr val="33CC33"/>
                </a:solidFill>
                <a:latin typeface="Times New Roman" panose="02020603050405020304" pitchFamily="18" charset="0"/>
              </a:rPr>
              <a:t>vực</a:t>
            </a:r>
            <a:r>
              <a:rPr lang="en-US" altLang="vi-VN" sz="3600" dirty="0">
                <a:solidFill>
                  <a:srgbClr val="33CC33"/>
                </a:solidFill>
                <a:latin typeface="Times New Roman" panose="02020603050405020304" pitchFamily="18" charset="0"/>
              </a:rPr>
              <a:t> : </a:t>
            </a:r>
            <a:r>
              <a:rPr lang="en-US" altLang="vi-VN" sz="3600" dirty="0" err="1">
                <a:solidFill>
                  <a:srgbClr val="33CC33"/>
                </a:solidFill>
                <a:latin typeface="Times New Roman" panose="02020603050405020304" pitchFamily="18" charset="0"/>
              </a:rPr>
              <a:t>Phát</a:t>
            </a:r>
            <a:r>
              <a:rPr lang="en-US" altLang="vi-VN" sz="3600" dirty="0">
                <a:solidFill>
                  <a:srgbClr val="33CC33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dirty="0" err="1">
                <a:solidFill>
                  <a:srgbClr val="33CC33"/>
                </a:solidFill>
                <a:latin typeface="Times New Roman" panose="02020603050405020304" pitchFamily="18" charset="0"/>
              </a:rPr>
              <a:t>triển</a:t>
            </a:r>
            <a:r>
              <a:rPr lang="en-US" altLang="vi-VN" sz="3600" dirty="0">
                <a:solidFill>
                  <a:srgbClr val="33CC33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dirty="0" err="1" smtClean="0">
                <a:solidFill>
                  <a:srgbClr val="33CC33"/>
                </a:solidFill>
                <a:latin typeface="Times New Roman" panose="02020603050405020304" pitchFamily="18" charset="0"/>
              </a:rPr>
              <a:t>nhận</a:t>
            </a:r>
            <a:r>
              <a:rPr lang="en-US" altLang="vi-VN" sz="3600" dirty="0" smtClean="0">
                <a:solidFill>
                  <a:srgbClr val="33CC33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dirty="0" err="1" smtClean="0">
                <a:solidFill>
                  <a:srgbClr val="33CC33"/>
                </a:solidFill>
                <a:latin typeface="Times New Roman" panose="02020603050405020304" pitchFamily="18" charset="0"/>
              </a:rPr>
              <a:t>thức</a:t>
            </a:r>
            <a:endParaRPr lang="en-US" altLang="vi-VN" sz="3600" dirty="0">
              <a:solidFill>
                <a:srgbClr val="33CC33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Rectangle 23"/>
          <p:cNvSpPr>
            <a:spLocks noChangeArrowheads="1"/>
          </p:cNvSpPr>
          <p:nvPr/>
        </p:nvSpPr>
        <p:spPr bwMode="auto">
          <a:xfrm>
            <a:off x="2590800" y="2438400"/>
            <a:ext cx="7578918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vi-VN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altLang="vi-V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altLang="vi-V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vi-VN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vi-VN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ghề</a:t>
            </a:r>
            <a:r>
              <a:rPr lang="en-US" altLang="vi-V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endParaRPr lang="en-US" altLang="vi-VN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Tx/>
              <a:buNone/>
            </a:pPr>
            <a:r>
              <a:rPr lang="en-US" altLang="vi-VN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altLang="vi-V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altLang="vi-V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nhánh</a:t>
            </a:r>
            <a:r>
              <a:rPr lang="en-US" altLang="vi-V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vi-VN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vi-VN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ột</a:t>
            </a:r>
            <a:r>
              <a:rPr lang="en-US" altLang="vi-V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nghề</a:t>
            </a:r>
            <a:r>
              <a:rPr lang="en-US" altLang="vi-V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phổ</a:t>
            </a:r>
            <a:r>
              <a:rPr lang="en-US" altLang="vi-V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altLang="vi-V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altLang="vi-V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endParaRPr lang="en-US" altLang="vi-VN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Tx/>
              <a:buNone/>
            </a:pPr>
            <a:r>
              <a:rPr lang="en-US" altLang="vi-VN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altLang="vi-V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altLang="vi-V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vi-VN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vi-V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altLang="vi-V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vi-V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nghề</a:t>
            </a:r>
            <a:r>
              <a:rPr lang="en-US" altLang="vi-V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phổ</a:t>
            </a:r>
            <a:r>
              <a:rPr lang="en-US" altLang="vi-V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altLang="vi-V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altLang="vi-V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thuôc</a:t>
            </a:r>
            <a:r>
              <a:rPr lang="en-US" altLang="vi-V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altLang="vi-VN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nghề</a:t>
            </a:r>
            <a:r>
              <a:rPr lang="en-US" altLang="vi-V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altLang="vi-VN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altLang="vi-V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nghề</a:t>
            </a:r>
            <a:r>
              <a:rPr lang="en-US" altLang="vi-V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altLang="vi-V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altLang="vi-V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nghề</a:t>
            </a:r>
            <a:r>
              <a:rPr lang="en-US" altLang="vi-V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altLang="vi-V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vi-V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11"/>
          <p:cNvSpPr>
            <a:spLocks noChangeArrowheads="1"/>
          </p:cNvSpPr>
          <p:nvPr/>
        </p:nvSpPr>
        <p:spPr bwMode="auto">
          <a:xfrm>
            <a:off x="1671099" y="4345098"/>
            <a:ext cx="868045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3000" dirty="0" err="1" smtClean="0">
                <a:solidFill>
                  <a:srgbClr val="000099"/>
                </a:solidFill>
                <a:latin typeface="Times New Roman" panose="02020603050405020304" pitchFamily="18" charset="0"/>
              </a:rPr>
              <a:t>Lớp</a:t>
            </a:r>
            <a:r>
              <a:rPr lang="en-US" altLang="vi-VN" sz="3000" dirty="0" smtClean="0">
                <a:solidFill>
                  <a:srgbClr val="000099"/>
                </a:solidFill>
                <a:latin typeface="Times New Roman" panose="02020603050405020304" pitchFamily="18" charset="0"/>
              </a:rPr>
              <a:t>: </a:t>
            </a:r>
            <a:r>
              <a:rPr lang="en-US" altLang="vi-VN" sz="3000" dirty="0" err="1" smtClean="0">
                <a:solidFill>
                  <a:srgbClr val="000099"/>
                </a:solidFill>
                <a:latin typeface="Times New Roman" panose="02020603050405020304" pitchFamily="18" charset="0"/>
              </a:rPr>
              <a:t>lá</a:t>
            </a:r>
            <a:r>
              <a:rPr lang="en-US" altLang="vi-VN" sz="3000" dirty="0" smtClean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000" dirty="0" err="1" smtClean="0">
                <a:solidFill>
                  <a:srgbClr val="000099"/>
                </a:solidFill>
                <a:latin typeface="Times New Roman" panose="02020603050405020304" pitchFamily="18" charset="0"/>
              </a:rPr>
              <a:t>ghép</a:t>
            </a:r>
            <a:endParaRPr lang="en-US" altLang="vi-VN" sz="3000" dirty="0" smtClean="0">
              <a:solidFill>
                <a:srgbClr val="000099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3000" dirty="0" err="1" smtClean="0">
                <a:solidFill>
                  <a:srgbClr val="000099"/>
                </a:solidFill>
                <a:latin typeface="Times New Roman" panose="02020603050405020304" pitchFamily="18" charset="0"/>
              </a:rPr>
              <a:t>Giáo</a:t>
            </a:r>
            <a:r>
              <a:rPr lang="en-US" altLang="vi-VN" sz="3000" dirty="0" smtClean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000" dirty="0" err="1" smtClean="0">
                <a:solidFill>
                  <a:srgbClr val="000099"/>
                </a:solidFill>
                <a:latin typeface="Times New Roman" panose="02020603050405020304" pitchFamily="18" charset="0"/>
              </a:rPr>
              <a:t>viên</a:t>
            </a:r>
            <a:r>
              <a:rPr lang="en-US" altLang="vi-VN" sz="3000" dirty="0" smtClean="0">
                <a:solidFill>
                  <a:srgbClr val="000099"/>
                </a:solidFill>
                <a:latin typeface="Times New Roman" panose="02020603050405020304" pitchFamily="18" charset="0"/>
              </a:rPr>
              <a:t>: </a:t>
            </a:r>
            <a:r>
              <a:rPr lang="en-US" altLang="vi-VN" sz="3000" dirty="0" err="1" smtClean="0">
                <a:solidFill>
                  <a:srgbClr val="000099"/>
                </a:solidFill>
                <a:latin typeface="Times New Roman" panose="02020603050405020304" pitchFamily="18" charset="0"/>
              </a:rPr>
              <a:t>Nguyễn</a:t>
            </a:r>
            <a:r>
              <a:rPr lang="en-US" altLang="vi-VN" sz="3000" dirty="0" smtClean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000" dirty="0" err="1" smtClean="0">
                <a:solidFill>
                  <a:srgbClr val="000099"/>
                </a:solidFill>
                <a:latin typeface="Times New Roman" panose="02020603050405020304" pitchFamily="18" charset="0"/>
              </a:rPr>
              <a:t>Thị</a:t>
            </a:r>
            <a:r>
              <a:rPr lang="en-US" altLang="vi-VN" sz="3000" dirty="0" smtClean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000" dirty="0" err="1" smtClean="0">
                <a:solidFill>
                  <a:srgbClr val="000099"/>
                </a:solidFill>
                <a:latin typeface="Times New Roman" panose="02020603050405020304" pitchFamily="18" charset="0"/>
              </a:rPr>
              <a:t>Nga</a:t>
            </a:r>
            <a:endParaRPr lang="en-US" altLang="vi-VN" sz="3000" dirty="0" smtClean="0">
              <a:solidFill>
                <a:srgbClr val="000099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vi-VN" sz="2800" dirty="0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5" name="Picture 6" descr="Copy of FESTIV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600200"/>
            <a:ext cx="12192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Copy of FESTIV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0826" y="2008367"/>
            <a:ext cx="12192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8353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repeatCount="indefinite" accel="50000" decel="5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5 -3.31175E-6 L -3.33333E-6 -3.31175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" presetClass="emph" presetSubtype="6" repeatCount="indefinite" accel="50000" autoRev="1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6" repeatCount="indefinite" accel="50000" autoRev="1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1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/>
        </p:nvSpPr>
        <p:spPr>
          <a:xfrm>
            <a:off x="739471" y="355819"/>
            <a:ext cx="9144000" cy="1290099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6000" dirty="0" smtClean="0">
                <a:solidFill>
                  <a:srgbClr val="FF0000"/>
                </a:solidFill>
              </a:rPr>
              <a:t>So </a:t>
            </a:r>
            <a:r>
              <a:rPr lang="en-US" sz="6000" dirty="0" err="1" smtClean="0">
                <a:solidFill>
                  <a:srgbClr val="FF0000"/>
                </a:solidFill>
              </a:rPr>
              <a:t>sánh</a:t>
            </a:r>
            <a:r>
              <a:rPr lang="en-US" sz="6000" dirty="0" smtClean="0">
                <a:solidFill>
                  <a:srgbClr val="FF0000"/>
                </a:solidFill>
              </a:rPr>
              <a:t> </a:t>
            </a:r>
            <a:endParaRPr lang="en-US" sz="6000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9173" y="1455088"/>
            <a:ext cx="4693757" cy="285451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471" y="1359671"/>
            <a:ext cx="3729161" cy="304535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9319" y="4630249"/>
            <a:ext cx="3856755" cy="2331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591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/>
        </p:nvSpPr>
        <p:spPr>
          <a:xfrm>
            <a:off x="1455089" y="1828801"/>
            <a:ext cx="9120146" cy="382457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8000" dirty="0" smtClean="0">
                <a:solidFill>
                  <a:srgbClr val="FF0000"/>
                </a:solidFill>
              </a:rPr>
              <a:t>-</a:t>
            </a:r>
            <a:r>
              <a:rPr lang="en-US" sz="8000" dirty="0" err="1" smtClean="0">
                <a:solidFill>
                  <a:srgbClr val="FF0000"/>
                </a:solidFill>
              </a:rPr>
              <a:t>Luyện</a:t>
            </a:r>
            <a:r>
              <a:rPr lang="en-US" sz="8000" dirty="0" smtClean="0">
                <a:solidFill>
                  <a:srgbClr val="FF0000"/>
                </a:solidFill>
              </a:rPr>
              <a:t> </a:t>
            </a:r>
            <a:r>
              <a:rPr lang="en-US" sz="8000" dirty="0" err="1" smtClean="0">
                <a:solidFill>
                  <a:srgbClr val="FF0000"/>
                </a:solidFill>
              </a:rPr>
              <a:t>tập</a:t>
            </a:r>
            <a:endParaRPr lang="en-US" sz="8000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en-US" sz="8000" dirty="0" err="1" smtClean="0">
                <a:solidFill>
                  <a:srgbClr val="FF0000"/>
                </a:solidFill>
              </a:rPr>
              <a:t>Mở</a:t>
            </a:r>
            <a:r>
              <a:rPr lang="en-US" sz="8000" dirty="0" smtClean="0">
                <a:solidFill>
                  <a:srgbClr val="FF0000"/>
                </a:solidFill>
              </a:rPr>
              <a:t> </a:t>
            </a:r>
            <a:r>
              <a:rPr lang="en-US" sz="8000" dirty="0" err="1" smtClean="0">
                <a:solidFill>
                  <a:srgbClr val="FF0000"/>
                </a:solidFill>
              </a:rPr>
              <a:t>rộng</a:t>
            </a:r>
            <a:endParaRPr lang="en-US" sz="8000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en-US" sz="8000" dirty="0" smtClean="0">
                <a:solidFill>
                  <a:srgbClr val="FF0000"/>
                </a:solidFill>
              </a:rPr>
              <a:t> </a:t>
            </a:r>
            <a:r>
              <a:rPr lang="en-US" sz="8000" dirty="0" err="1" smtClean="0">
                <a:solidFill>
                  <a:srgbClr val="FF0000"/>
                </a:solidFill>
              </a:rPr>
              <a:t>Trò</a:t>
            </a:r>
            <a:r>
              <a:rPr lang="en-US" sz="8000" dirty="0" smtClean="0">
                <a:solidFill>
                  <a:srgbClr val="FF0000"/>
                </a:solidFill>
              </a:rPr>
              <a:t> </a:t>
            </a:r>
            <a:r>
              <a:rPr lang="en-US" sz="8000" dirty="0" err="1" smtClean="0">
                <a:solidFill>
                  <a:srgbClr val="FF0000"/>
                </a:solidFill>
              </a:rPr>
              <a:t>chơi</a:t>
            </a:r>
            <a:r>
              <a:rPr lang="en-US" sz="8000" dirty="0" smtClean="0">
                <a:solidFill>
                  <a:srgbClr val="FF0000"/>
                </a:solidFill>
              </a:rPr>
              <a:t> </a:t>
            </a:r>
            <a:endParaRPr lang="en-US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228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3405" y="1817991"/>
            <a:ext cx="3681827" cy="380358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7457" y="1685677"/>
            <a:ext cx="3880237" cy="379277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247" y="1528430"/>
            <a:ext cx="3415499" cy="4093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380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9673" y="5375081"/>
            <a:ext cx="9144000" cy="1290099"/>
          </a:xfrm>
        </p:spPr>
        <p:txBody>
          <a:bodyPr>
            <a:normAutofit/>
          </a:bodyPr>
          <a:lstStyle/>
          <a:p>
            <a:r>
              <a:rPr lang="en-US" sz="8000" dirty="0" err="1" smtClean="0">
                <a:solidFill>
                  <a:srgbClr val="FF0000"/>
                </a:solidFill>
              </a:rPr>
              <a:t>Bác</a:t>
            </a:r>
            <a:r>
              <a:rPr lang="en-US" sz="8000" dirty="0" smtClean="0">
                <a:solidFill>
                  <a:srgbClr val="FF0000"/>
                </a:solidFill>
              </a:rPr>
              <a:t> </a:t>
            </a:r>
            <a:r>
              <a:rPr lang="en-US" sz="8000" dirty="0" err="1" smtClean="0">
                <a:solidFill>
                  <a:srgbClr val="FF0000"/>
                </a:solidFill>
              </a:rPr>
              <a:t>sĩ</a:t>
            </a:r>
            <a:r>
              <a:rPr lang="en-US" sz="8000" dirty="0" smtClean="0">
                <a:solidFill>
                  <a:srgbClr val="FF0000"/>
                </a:solidFill>
              </a:rPr>
              <a:t> </a:t>
            </a:r>
            <a:endParaRPr lang="en-US" sz="8000" dirty="0">
              <a:solidFill>
                <a:srgbClr val="FF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6223" y="1071521"/>
            <a:ext cx="3729161" cy="354023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8374" y="747423"/>
            <a:ext cx="2946290" cy="3460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503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48" y="187975"/>
            <a:ext cx="4256970" cy="315952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9525" y="260964"/>
            <a:ext cx="4579950" cy="308653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7412" y="3609892"/>
            <a:ext cx="5097160" cy="287042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91557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803" y="552491"/>
            <a:ext cx="2680378" cy="306535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6181" y="949703"/>
            <a:ext cx="3766185" cy="259657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6595" y="703566"/>
            <a:ext cx="3824743" cy="260318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1782" y="3943492"/>
            <a:ext cx="4461470" cy="2703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162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1260" y="580859"/>
            <a:ext cx="6873613" cy="4237631"/>
          </a:xfrm>
          <a:prstGeom prst="rect">
            <a:avLst/>
          </a:prstGeom>
        </p:spPr>
      </p:pic>
      <p:sp>
        <p:nvSpPr>
          <p:cNvPr id="3" name="Subtitle 2"/>
          <p:cNvSpPr txBox="1">
            <a:spLocks/>
          </p:cNvSpPr>
          <p:nvPr/>
        </p:nvSpPr>
        <p:spPr>
          <a:xfrm>
            <a:off x="1359673" y="5375081"/>
            <a:ext cx="9144000" cy="1290099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8000" dirty="0" err="1" smtClean="0">
                <a:solidFill>
                  <a:srgbClr val="FF0000"/>
                </a:solidFill>
              </a:rPr>
              <a:t>Chú</a:t>
            </a:r>
            <a:r>
              <a:rPr lang="en-US" sz="8000" dirty="0" smtClean="0">
                <a:solidFill>
                  <a:srgbClr val="FF0000"/>
                </a:solidFill>
              </a:rPr>
              <a:t> </a:t>
            </a:r>
            <a:r>
              <a:rPr lang="en-US" sz="8000" dirty="0" err="1" smtClean="0">
                <a:solidFill>
                  <a:srgbClr val="FF0000"/>
                </a:solidFill>
              </a:rPr>
              <a:t>thợ</a:t>
            </a:r>
            <a:r>
              <a:rPr lang="en-US" sz="8000" dirty="0" smtClean="0">
                <a:solidFill>
                  <a:srgbClr val="FF0000"/>
                </a:solidFill>
              </a:rPr>
              <a:t> </a:t>
            </a:r>
            <a:r>
              <a:rPr lang="en-US" sz="8000" dirty="0" err="1" smtClean="0">
                <a:solidFill>
                  <a:srgbClr val="FF0000"/>
                </a:solidFill>
              </a:rPr>
              <a:t>xây</a:t>
            </a:r>
            <a:r>
              <a:rPr lang="en-US" sz="8000" dirty="0" smtClean="0">
                <a:solidFill>
                  <a:srgbClr val="FF0000"/>
                </a:solidFill>
              </a:rPr>
              <a:t> </a:t>
            </a:r>
            <a:endParaRPr lang="en-US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876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862" y="311922"/>
            <a:ext cx="3707129" cy="318665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156" y="864885"/>
            <a:ext cx="3292588" cy="263368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3498" y="1375576"/>
            <a:ext cx="3109747" cy="30214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8234" y="4265254"/>
            <a:ext cx="4978283" cy="2374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350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002" y="811446"/>
            <a:ext cx="4146316" cy="267917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4351" y="751606"/>
            <a:ext cx="4516341" cy="291394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8456" y="3753017"/>
            <a:ext cx="5311471" cy="2870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046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072" y="641198"/>
            <a:ext cx="4993793" cy="387514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0942" y="570382"/>
            <a:ext cx="4914071" cy="3874398"/>
          </a:xfrm>
          <a:prstGeom prst="rect">
            <a:avLst/>
          </a:prstGeom>
        </p:spPr>
      </p:pic>
      <p:sp>
        <p:nvSpPr>
          <p:cNvPr id="4" name="Subtitle 2"/>
          <p:cNvSpPr txBox="1">
            <a:spLocks/>
          </p:cNvSpPr>
          <p:nvPr/>
        </p:nvSpPr>
        <p:spPr>
          <a:xfrm>
            <a:off x="1383527" y="5279667"/>
            <a:ext cx="9120146" cy="138551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8000" dirty="0" err="1" smtClean="0">
                <a:solidFill>
                  <a:srgbClr val="FF0000"/>
                </a:solidFill>
              </a:rPr>
              <a:t>Cô</a:t>
            </a:r>
            <a:r>
              <a:rPr lang="en-US" sz="8000" dirty="0" smtClean="0">
                <a:solidFill>
                  <a:srgbClr val="FF0000"/>
                </a:solidFill>
              </a:rPr>
              <a:t> </a:t>
            </a:r>
            <a:r>
              <a:rPr lang="en-US" sz="8000" dirty="0" err="1" smtClean="0">
                <a:solidFill>
                  <a:srgbClr val="FF0000"/>
                </a:solidFill>
              </a:rPr>
              <a:t>bán</a:t>
            </a:r>
            <a:r>
              <a:rPr lang="en-US" sz="8000" dirty="0" smtClean="0">
                <a:solidFill>
                  <a:srgbClr val="FF0000"/>
                </a:solidFill>
              </a:rPr>
              <a:t> </a:t>
            </a:r>
            <a:r>
              <a:rPr lang="en-US" sz="8000" dirty="0" err="1" smtClean="0">
                <a:solidFill>
                  <a:srgbClr val="FF0000"/>
                </a:solidFill>
              </a:rPr>
              <a:t>hàng</a:t>
            </a:r>
            <a:r>
              <a:rPr lang="en-US" sz="8000" dirty="0" smtClean="0">
                <a:solidFill>
                  <a:srgbClr val="FF0000"/>
                </a:solidFill>
              </a:rPr>
              <a:t> </a:t>
            </a:r>
            <a:endParaRPr lang="en-US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382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201" y="520748"/>
            <a:ext cx="3931630" cy="320841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6931" y="640018"/>
            <a:ext cx="3833317" cy="308914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5915" y="3991554"/>
            <a:ext cx="3880402" cy="2520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17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9,202961615,C:\Documents and Settings\TAID\Desktop\Oanh lam dia\Media.ppcx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76</Words>
  <Application>Microsoft Office PowerPoint</Application>
  <PresentationFormat>Widescreen</PresentationFormat>
  <Paragraphs>13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33</cp:revision>
  <dcterms:created xsi:type="dcterms:W3CDTF">2023-11-04T02:04:57Z</dcterms:created>
  <dcterms:modified xsi:type="dcterms:W3CDTF">2024-11-21T14:34:51Z</dcterms:modified>
</cp:coreProperties>
</file>