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2"/>
    <p:sldId id="260" r:id="rId3"/>
    <p:sldId id="258" r:id="rId4"/>
    <p:sldId id="265" r:id="rId5"/>
    <p:sldId id="264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B3625-03FE-4A1C-86EE-0A89BB3DE4D4}" type="datetimeFigureOut">
              <a:rPr lang="en-US" smtClean="0"/>
              <a:pPr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BDC61-6D17-4FD8-85B1-59262EE4A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10.jpeg"/><Relationship Id="rId5" Type="http://schemas.openxmlformats.org/officeDocument/2006/relationships/image" Target="../media/image7.gif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9166875" cy="685800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5802" y="2209800"/>
            <a:ext cx="9144001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dirty="0">
                <a:solidFill>
                  <a:srgbClr val="0000FF"/>
                </a:solidFill>
                <a:latin typeface=".VnTimeH" panose="020B7200000000000000" pitchFamily="34" charset="0"/>
              </a:rPr>
              <a:t/>
            </a:r>
            <a:br>
              <a:rPr lang="en-US" altLang="en-US" sz="4000" b="1" dirty="0">
                <a:solidFill>
                  <a:srgbClr val="0000FF"/>
                </a:solidFill>
                <a:latin typeface=".VnTimeH" panose="020B7200000000000000" pitchFamily="34" charset="0"/>
              </a:rPr>
            </a:b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KPKH: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khâm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phá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thuộc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gia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súc</a:t>
            </a:r>
            <a:endParaRPr lang="en-US" altLang="en-US" sz="4000" b="1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endParaRPr lang="en-US" altLang="en-US" sz="3200" b="1" dirty="0">
              <a:solidFill>
                <a:srgbClr val="C00000"/>
              </a:solidFill>
              <a:latin typeface=".VnTimeH" panose="020B7200000000000000" pitchFamily="34" charset="0"/>
            </a:endParaRPr>
          </a:p>
          <a:p>
            <a:pPr algn="ctr" eaLnBrk="1" hangingPunct="1"/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tượng</a:t>
            </a:r>
            <a:r>
              <a:rPr lang="en-US" altLang="en-US" b="1" dirty="0">
                <a:solidFill>
                  <a:srgbClr val="002060"/>
                </a:solidFill>
                <a:latin typeface=".VnTeknical" pitchFamily="34" charset="0"/>
              </a:rPr>
              <a:t>:</a:t>
            </a:r>
            <a:r>
              <a:rPr lang="en-US" altLang="en-US" sz="3200" b="1" dirty="0">
                <a:solidFill>
                  <a:srgbClr val="002060"/>
                </a:solidFill>
                <a:latin typeface=".VnTeknical" pitchFamily="34" charset="0"/>
              </a:rPr>
              <a:t> 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4-5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Tuổi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endParaRPr lang="en-US" altLang="en-US" sz="36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Subtitle 2"/>
          <p:cNvSpPr txBox="1">
            <a:spLocks noChangeArrowheads="1"/>
          </p:cNvSpPr>
          <p:nvPr/>
        </p:nvSpPr>
        <p:spPr bwMode="auto">
          <a:xfrm>
            <a:off x="1600278" y="260350"/>
            <a:ext cx="61150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1000"/>
              </a:spcBef>
              <a:buFontTx/>
              <a:buNone/>
            </a:pPr>
            <a:endParaRPr lang="en-US" altLang="en-US" sz="1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1000"/>
              </a:spcBef>
              <a:buFontTx/>
              <a:buNone/>
            </a:pP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SEN</a:t>
            </a:r>
            <a:endParaRPr lang="en-US" altLang="en-US" sz="1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78391" y="1123950"/>
            <a:ext cx="832378" cy="758248"/>
          </a:xfrm>
          <a:prstGeom prst="ellipse">
            <a:avLst/>
          </a:prstGeom>
        </p:spPr>
      </p:pic>
      <p:sp>
        <p:nvSpPr>
          <p:cNvPr id="10" name="Subtitle 2"/>
          <p:cNvSpPr txBox="1">
            <a:spLocks noChangeArrowheads="1"/>
          </p:cNvSpPr>
          <p:nvPr/>
        </p:nvSpPr>
        <p:spPr bwMode="auto">
          <a:xfrm>
            <a:off x="990600" y="2081812"/>
            <a:ext cx="7715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1000"/>
              </a:spcBef>
              <a:buFontTx/>
              <a:buNone/>
            </a:pPr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THẨM MỸ</a:t>
            </a:r>
          </a:p>
          <a:p>
            <a:pPr algn="ctr" eaLnBrk="1" hangingPunct="1">
              <a:lnSpc>
                <a:spcPct val="80000"/>
              </a:lnSpc>
              <a:spcBef>
                <a:spcPts val="1000"/>
              </a:spcBef>
              <a:buFontTx/>
              <a:buNone/>
            </a:pPr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KPKH</a:t>
            </a:r>
            <a:endParaRPr lang="en-US" alt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87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533400" y="0"/>
          <a:ext cx="8001000" cy="6858000"/>
        </p:xfrm>
        <a:graphic>
          <a:graphicData uri="http://schemas.openxmlformats.org/presentationml/2006/ole">
            <p:oleObj spid="_x0000_s1025" name="Bitmap Image" r:id="rId3" imgW="2095793" imgH="2029108" progId="PBrush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7" descr="cap000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24000"/>
          </a:blip>
          <a:srcRect l="4546" r="4546"/>
          <a:stretch>
            <a:fillRect/>
          </a:stretch>
        </p:blipFill>
        <p:spPr bwMode="auto">
          <a:xfrm>
            <a:off x="0" y="0"/>
            <a:ext cx="8565043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0" y="60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</a:t>
            </a:r>
            <a:r>
              <a:rPr lang="en-US" dirty="0" err="1" smtClean="0"/>
              <a:t>sánh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idx="1"/>
          </p:nvPr>
        </p:nvGraphicFramePr>
        <p:xfrm>
          <a:off x="0" y="1066800"/>
          <a:ext cx="4724400" cy="5181600"/>
        </p:xfrm>
        <a:graphic>
          <a:graphicData uri="http://schemas.openxmlformats.org/presentationml/2006/ole">
            <p:oleObj spid="_x0000_s16385" name="Bitmap Image" r:id="rId3" imgW="2095793" imgH="2029108" progId="PBrush">
              <p:embed/>
            </p:oleObj>
          </a:graphicData>
        </a:graphic>
      </p:graphicFrame>
      <p:pic>
        <p:nvPicPr>
          <p:cNvPr id="6" name="Picture 17" descr="cap0006"/>
          <p:cNvPicPr>
            <a:picLocks noChangeAspect="1" noChangeArrowheads="1"/>
          </p:cNvPicPr>
          <p:nvPr/>
        </p:nvPicPr>
        <p:blipFill>
          <a:blip r:embed="rId4">
            <a:lum contrast="24000"/>
          </a:blip>
          <a:srcRect l="4546" r="4546"/>
          <a:stretch>
            <a:fillRect/>
          </a:stretch>
        </p:blipFill>
        <p:spPr bwMode="auto">
          <a:xfrm>
            <a:off x="4724400" y="1905000"/>
            <a:ext cx="4419600" cy="4190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01_05_8_web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 descr="Con_tra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Tua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57900"/>
            <a:ext cx="9144000" cy="800100"/>
          </a:xfrm>
          <a:prstGeom prst="rect">
            <a:avLst/>
          </a:prstGeom>
          <a:noFill/>
        </p:spPr>
      </p:pic>
      <p:pic>
        <p:nvPicPr>
          <p:cNvPr id="22533" name="Picture 5" descr="Tua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42900"/>
            <a:ext cx="9144000" cy="6858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10019-img_068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pig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Tuan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400050"/>
            <a:ext cx="9144000" cy="800100"/>
          </a:xfrm>
          <a:prstGeom prst="rect">
            <a:avLst/>
          </a:prstGeom>
          <a:noFill/>
        </p:spPr>
      </p:pic>
      <p:pic>
        <p:nvPicPr>
          <p:cNvPr id="17415" name="Picture 7" descr="Tuan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057900"/>
            <a:ext cx="9144000" cy="800100"/>
          </a:xfrm>
          <a:prstGeom prst="rect">
            <a:avLst/>
          </a:prstGeom>
          <a:noFill/>
        </p:spPr>
      </p:pic>
      <p:pic>
        <p:nvPicPr>
          <p:cNvPr id="6" name="Picture 4" descr="01_23_2_we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457200"/>
            <a:ext cx="82296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673" fill="hold"/>
                                        <p:tgtEl>
                                          <p:spTgt spid="143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41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WPS Presentation</Application>
  <PresentationFormat>On-screen Show (4:3)</PresentationFormat>
  <Paragraphs>8</Paragraphs>
  <Slides>8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Bitmap Image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ismail - [2010]</cp:lastModifiedBy>
  <cp:revision>3</cp:revision>
  <dcterms:created xsi:type="dcterms:W3CDTF">2019-12-23T01:52:00Z</dcterms:created>
  <dcterms:modified xsi:type="dcterms:W3CDTF">2024-12-18T02:36:43Z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5581AB13D55B443B95605F1CE332ECB4</vt:lpwstr>
  </property>
  <property fmtid="{D5CDD505-2E9C-101B-9397-08002B2CF9AE}" pid="3" name="KSOProductBuildVer">
    <vt:lpwstr>1033-11.2.0.11440</vt:lpwstr>
  </property>
</Properties>
</file>