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06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79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2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6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7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1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96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45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4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58E0-4E90-469C-9761-9D2A93392E51}" type="datetimeFigureOut">
              <a:rPr lang="en-US" smtClean="0"/>
              <a:t>9/17/2023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82CF0-B666-4F5B-B54F-F6783B4C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9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4.wdp"/><Relationship Id="rId1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3" y="-52885"/>
            <a:ext cx="1252292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4629" y="365759"/>
            <a:ext cx="90743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Phát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triển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ngôn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ngữ</a:t>
            </a:r>
            <a:endParaRPr lang="en-US" sz="5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4282" y="2045693"/>
            <a:ext cx="96280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i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</a:rPr>
              <a:t>Bài</a:t>
            </a:r>
            <a:r>
              <a:rPr lang="en-US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6600" b="1" i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</a:rPr>
              <a:t>thơ</a:t>
            </a:r>
            <a:r>
              <a:rPr lang="en-US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/>
                </a:solidFill>
              </a:rPr>
              <a:t>: </a:t>
            </a:r>
          </a:p>
          <a:p>
            <a:pPr algn="ctr"/>
            <a:r>
              <a:rPr lang="en-US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10 </a:t>
            </a:r>
            <a:r>
              <a:rPr lang="en-US" sz="6600" b="1" i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quả</a:t>
            </a:r>
            <a:r>
              <a:rPr lang="en-US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6600" b="1" i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trứng</a:t>
            </a:r>
            <a:r>
              <a:rPr lang="en-US" sz="66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 </a:t>
            </a:r>
            <a:r>
              <a:rPr lang="en-US" sz="6600" b="1" i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C000"/>
                </a:solidFill>
              </a:rPr>
              <a:t>tròn</a:t>
            </a:r>
            <a:endParaRPr lang="en-US" sz="6600" b="1" i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96" b="100000" l="0" r="100000">
                        <a14:foregroundMark x1="21719" y1="97593" x2="24427" y2="96852"/>
                        <a14:foregroundMark x1="28385" y1="91111" x2="32188" y2="90463"/>
                        <a14:foregroundMark x1="51510" y1="85463" x2="54479" y2="82500"/>
                        <a14:foregroundMark x1="78698" y1="82315" x2="77917" y2="80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23" y="-584698"/>
            <a:ext cx="12627429" cy="738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" b="98676" l="1889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415" y="1141335"/>
            <a:ext cx="1480457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1139" l="10000" r="96027">
                        <a14:backgroundMark x1="32466" y1="27426" x2="45342" y2="28692"/>
                        <a14:backgroundMark x1="45616" y1="28692" x2="43562" y2="21308"/>
                        <a14:backgroundMark x1="45890" y1="17089" x2="48630" y2="10970"/>
                        <a14:backgroundMark x1="65205" y1="14979" x2="62055" y2="10127"/>
                        <a14:backgroundMark x1="64658" y1="15612" x2="59589" y2="8439"/>
                        <a14:backgroundMark x1="47808" y1="27004" x2="45205" y2="22152"/>
                        <a14:backgroundMark x1="42877" y1="32068" x2="42877" y2="32068"/>
                        <a14:backgroundMark x1="40959" y1="29747" x2="37945" y2="26793"/>
                        <a14:backgroundMark x1="47534" y1="14346" x2="50959" y2="10759"/>
                        <a14:backgroundMark x1="35342" y1="29114" x2="34384" y2="29536"/>
                        <a14:backgroundMark x1="28630" y1="36287" x2="28630" y2="39451"/>
                        <a14:backgroundMark x1="19315" y1="89873" x2="20822" y2="89030"/>
                        <a14:backgroundMark x1="82192" y1="62447" x2="86027" y2="63291"/>
                        <a14:backgroundMark x1="92877" y1="57173" x2="94521" y2="51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115" y="2055813"/>
            <a:ext cx="7510743" cy="401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12192000" cy="69799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3764" y="1380565"/>
            <a:ext cx="14808467" cy="67955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854" y="2787181"/>
            <a:ext cx="6668993" cy="3572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94" l="10000" r="92000">
                        <a14:foregroundMark x1="62615" y1="16755" x2="60615" y2="14628"/>
                        <a14:backgroundMark x1="46769" y1="85106" x2="50000" y2="88032"/>
                        <a14:backgroundMark x1="69077" y1="23936" x2="76462" y2="43351"/>
                        <a14:backgroundMark x1="44615" y1="80319" x2="46923" y2="84574"/>
                        <a14:backgroundMark x1="58923" y1="1596" x2="58923" y2="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6752" y="365125"/>
            <a:ext cx="14638752" cy="59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03" l="0" r="100000">
                        <a14:foregroundMark x1="8438" y1="84179" x2="29375" y2="81194"/>
                        <a14:foregroundMark x1="25938" y1="94627" x2="90469" y2="93134"/>
                        <a14:foregroundMark x1="93125" y1="92537" x2="95000" y2="70746"/>
                        <a14:foregroundMark x1="14219" y1="92836" x2="156" y2="93433"/>
                        <a14:foregroundMark x1="92656" y1="64179" x2="93125" y2="79403"/>
                        <a14:backgroundMark x1="82188" y1="73134" x2="85156" y2="82388"/>
                        <a14:backgroundMark x1="8906" y1="69552" x2="8906" y2="88955"/>
                        <a14:backgroundMark x1="7656" y1="82687" x2="9063" y2="89254"/>
                        <a14:backgroundMark x1="8906" y1="87761" x2="10469" y2="82090"/>
                        <a14:backgroundMark x1="11719" y1="77612" x2="11406" y2="74030"/>
                        <a14:backgroundMark x1="6875" y1="77612" x2="6250" y2="78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03438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02" l="41538" r="93538">
                        <a14:foregroundMark x1="63385" y1="16755" x2="61231" y2="15691"/>
                        <a14:backgroundMark x1="74154" y1="44149" x2="74154" y2="44149"/>
                        <a14:backgroundMark x1="79231" y1="37766" x2="79231" y2="37766"/>
                        <a14:backgroundMark x1="59077" y1="1596" x2="59077" y2="1596"/>
                        <a14:backgroundMark x1="51538" y1="86170" x2="51538" y2="86170"/>
                        <a14:backgroundMark x1="79692" y1="33511" x2="67538" y2="38032"/>
                        <a14:backgroundMark x1="75538" y1="44149" x2="71538" y2="43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772" y="2333029"/>
            <a:ext cx="8303350" cy="4803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9972" r="93447">
                        <a14:foregroundMark x1="66382" y1="35000" x2="71795" y2="36034"/>
                        <a14:backgroundMark x1="67806" y1="46207" x2="67806" y2="46207"/>
                        <a14:backgroundMark x1="70940" y1="46207" x2="70940" y2="46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09" y="5097619"/>
            <a:ext cx="1214537" cy="2006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67914" y="4717047"/>
            <a:ext cx="1400342" cy="2313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507" b="89789" l="4494" r="98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867" y="4838968"/>
            <a:ext cx="1195399" cy="1907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8563466" y="4544374"/>
            <a:ext cx="1378641" cy="22018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7266" y="4423532"/>
            <a:ext cx="1514636" cy="2501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46" b="81776" l="7463" r="99254">
                        <a14:foregroundMark x1="20522" y1="79439" x2="29851" y2="82009"/>
                        <a14:foregroundMark x1="53358" y1="78037" x2="69030" y2="80374"/>
                        <a14:foregroundMark x1="34701" y1="42056" x2="72015" y2="394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640" y="2485428"/>
            <a:ext cx="1158078" cy="24974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13785" y="4982916"/>
            <a:ext cx="1227777" cy="19525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9164" y="3875368"/>
            <a:ext cx="1454365" cy="24034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86969" y="5027247"/>
            <a:ext cx="1194920" cy="19082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7114" y="4871417"/>
            <a:ext cx="1413938" cy="23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3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783977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351" y="-456281"/>
            <a:ext cx="4703295" cy="7510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412" y="-487"/>
            <a:ext cx="6983770" cy="6695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559" y="-314634"/>
            <a:ext cx="7947476" cy="732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34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7797" y="3290888"/>
            <a:ext cx="6075396" cy="4100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66" y="3888312"/>
            <a:ext cx="4081517" cy="218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5141" y="2288112"/>
            <a:ext cx="8466364" cy="342039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658676" y="4151269"/>
            <a:ext cx="1174377" cy="8303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98" y="2763243"/>
            <a:ext cx="2349983" cy="386572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8095129" y="4350394"/>
            <a:ext cx="815789" cy="873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532" y="2581835"/>
            <a:ext cx="2534306" cy="404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1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11</Words>
  <Application>Microsoft Office PowerPoint</Application>
  <PresentationFormat>Widescreen</PresentationFormat>
  <Paragraphs>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2023-09-17T03:02:31Z</dcterms:created>
  <dcterms:modified xsi:type="dcterms:W3CDTF">2023-09-17T03:59:11Z</dcterms:modified>
</cp:coreProperties>
</file>