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2" r:id="rId2"/>
    <p:sldId id="266" r:id="rId3"/>
    <p:sldId id="265" r:id="rId4"/>
    <p:sldId id="264" r:id="rId5"/>
    <p:sldId id="263" r:id="rId6"/>
    <p:sldId id="269" r:id="rId7"/>
    <p:sldId id="270" r:id="rId8"/>
    <p:sldId id="271" r:id="rId9"/>
    <p:sldId id="272" r:id="rId10"/>
    <p:sldId id="262" r:id="rId11"/>
    <p:sldId id="261" r:id="rId12"/>
    <p:sldId id="260" r:id="rId13"/>
    <p:sldId id="259" r:id="rId14"/>
    <p:sldId id="258" r:id="rId15"/>
    <p:sldId id="267" r:id="rId16"/>
    <p:sldId id="280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>
        <p:scale>
          <a:sx n="80" d="100"/>
          <a:sy n="80" d="100"/>
        </p:scale>
        <p:origin x="-11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B1839-5A6E-46C5-B99C-EE7C10D2E4A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54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05390-6D91-401F-9016-F5F6AEDDD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4DCDE-D246-48E3-ACAD-A09A84303B88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254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A1949-625E-4C08-B14C-4991F8D40F26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79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E322-8F28-4ED3-AF16-94E4D00F8208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6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4C4D-9A42-41EE-B392-F56FA7A5F106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3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D904-7D0A-4F8F-A0F3-089FB24F441D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74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CFAFB-A8D7-49E1-9224-06F6C87843F7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19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11AA8-4BCC-493C-B06D-A37C2E0CD742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94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7EED8-BEE4-491E-A4F1-BE346F376DE0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6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65167-38F3-40B6-A490-7F61A2280907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58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E6951-C0EB-4EA6-B8C2-E65C5564074D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80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3E8B-6CD6-4FE0-911B-F29A8E4A1ACD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87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20286-1F36-4B6F-BFE3-3D94FE8AF296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78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35C70-E58F-44A4-8359-D6BD7A73673C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48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2CAC2-53FD-4800-AF27-D7D0533DB99D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2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3628-1779-4406-9C0B-E2C5A86D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2114-A090-431C-89D6-441B96716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389-336A-4579-BA41-E2BB74F3A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9D08-BD09-4BF2-9982-01FD99CC4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4F8C-9367-41BA-B181-407EC5121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6F9-C1F5-4514-92EE-C04FA6C70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63D-7695-49CE-8A04-7AFE482A1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6449-D005-439A-8989-420A4D4D9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721A-6CB7-407E-8D1F-9AE066F7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4687-ED6B-464B-B89E-7475FA12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2105-5CF8-48E1-8022-6D738A153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2AE9-B13F-4F70-A2DD-EB2316BF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p cute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9" y="0"/>
            <a:ext cx="9179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0" y="3429000"/>
            <a:ext cx="504319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Lĩnh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vực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Phát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triển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Ngôn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Ngữ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Truyện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Món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quà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cô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endParaRPr lang="en-US" altLang="zh-CN" sz="2000" dirty="0" smtClean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Lứa 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tuổi: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Nhà trẻ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 viên: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 Trọng Thị Hiền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1469915" y="1096168"/>
            <a:ext cx="4868985" cy="5540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charset="0"/>
                <a:cs typeface="Cambria" panose="02040503050406030204" charset="0"/>
              </a:rPr>
              <a:t>Bài Giảng Điện Tử</a:t>
            </a:r>
          </a:p>
        </p:txBody>
      </p:sp>
      <p:sp>
        <p:nvSpPr>
          <p:cNvPr id="10" name="Text Box 4"/>
          <p:cNvSpPr txBox="1"/>
          <p:nvPr/>
        </p:nvSpPr>
        <p:spPr>
          <a:xfrm>
            <a:off x="1143001" y="1925738"/>
            <a:ext cx="5522814" cy="817462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r>
              <a:rPr lang="en-US" sz="2800" noProof="1">
                <a:solidFill>
                  <a:srgbClr val="0070C0"/>
                </a:solidFill>
              </a:rPr>
              <a:t>Trường mầm </a:t>
            </a:r>
            <a:r>
              <a:rPr lang="en-US" sz="2800" noProof="1" smtClean="0">
                <a:solidFill>
                  <a:srgbClr val="0070C0"/>
                </a:solidFill>
              </a:rPr>
              <a:t>non Hoa Sen </a:t>
            </a:r>
            <a:r>
              <a:rPr lang="en-US" sz="2800" noProof="1" smtClean="0">
                <a:solidFill>
                  <a:srgbClr val="0070C0"/>
                </a:solidFill>
              </a:rPr>
              <a:t> </a:t>
            </a:r>
            <a:endParaRPr lang="en-US" sz="2800" noProof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Bài Giảng Powerpoint Đẹp Nhất, Hình Nền Đẹp Cho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3315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Đàm</a:t>
            </a:r>
            <a:r>
              <a:rPr lang="en-US" sz="8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thoại</a:t>
            </a:r>
            <a:endParaRPr lang="en-US" sz="8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1057</TotalTime>
  <Words>55</Words>
  <Application>Microsoft Office PowerPoint</Application>
  <PresentationFormat>On-screen Show (4:3)</PresentationFormat>
  <Paragraphs>21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57</cp:revision>
  <dcterms:created xsi:type="dcterms:W3CDTF">2009-06-14T10:18:10Z</dcterms:created>
  <dcterms:modified xsi:type="dcterms:W3CDTF">2024-10-05T14:24:15Z</dcterms:modified>
</cp:coreProperties>
</file>