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10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48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56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55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49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506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673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472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110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397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1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39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628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1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71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89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54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86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51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37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00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EB7B-DE19-487E-B7E6-2580EA05454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6C17D-659A-4C4F-9319-B3BC6B2B2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06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30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gif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24384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.VnArial" panose="020B7200000000000000" pitchFamily="34" charset="0"/>
              </a:rPr>
              <a:t> </a:t>
            </a:r>
            <a:br>
              <a:rPr lang="en-US" altLang="en-US" sz="4000" dirty="0">
                <a:latin typeface=".VnArial" panose="020B7200000000000000" pitchFamily="34" charset="0"/>
              </a:rPr>
            </a:br>
            <a:r>
              <a:rPr lang="en-US" altLang="en-US" sz="4000" dirty="0">
                <a:latin typeface=".VnAvant" panose="020B7200000000000000" pitchFamily="34" charset="0"/>
              </a:rPr>
              <a:t>          </a:t>
            </a:r>
            <a:endParaRPr lang="en-US" altLang="en-US" b="1" dirty="0" smtClean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429000"/>
            <a:ext cx="8229600" cy="2438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FF3300"/>
                </a:solidFill>
              </a:rPr>
              <a:t>      </a:t>
            </a:r>
            <a:r>
              <a:rPr lang="en-US" altLang="en-US" dirty="0" err="1" smtClean="0">
                <a:solidFill>
                  <a:srgbClr val="FF3300"/>
                </a:solidFill>
              </a:rPr>
              <a:t>Giáo</a:t>
            </a:r>
            <a:r>
              <a:rPr lang="en-US" altLang="en-US" dirty="0" smtClean="0">
                <a:solidFill>
                  <a:srgbClr val="FF3300"/>
                </a:solidFill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</a:rPr>
              <a:t>viên</a:t>
            </a:r>
            <a:r>
              <a:rPr lang="en-US" altLang="en-US" dirty="0" smtClean="0">
                <a:solidFill>
                  <a:srgbClr val="FF3300"/>
                </a:solidFill>
              </a:rPr>
              <a:t> : </a:t>
            </a:r>
            <a:r>
              <a:rPr lang="en-US" altLang="en-US" dirty="0" smtClean="0">
                <a:solidFill>
                  <a:srgbClr val="FF3300"/>
                </a:solidFill>
              </a:rPr>
              <a:t>NGUYỄN PHƯƠNG MY</a:t>
            </a:r>
            <a:endParaRPr lang="en-US" altLang="en-US" dirty="0" smtClean="0">
              <a:solidFill>
                <a:srgbClr val="FF33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FF3300"/>
                </a:solidFill>
              </a:rPr>
              <a:t>      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FF3300"/>
                </a:solidFill>
              </a:rPr>
              <a:t>      </a:t>
            </a:r>
            <a:r>
              <a:rPr lang="en-US" altLang="en-US" dirty="0" err="1" smtClean="0">
                <a:solidFill>
                  <a:srgbClr val="FF3300"/>
                </a:solidFill>
              </a:rPr>
              <a:t>Lớp</a:t>
            </a:r>
            <a:r>
              <a:rPr lang="en-US" altLang="en-US" dirty="0" smtClean="0">
                <a:solidFill>
                  <a:srgbClr val="FF3300"/>
                </a:solidFill>
              </a:rPr>
              <a:t> </a:t>
            </a:r>
            <a:r>
              <a:rPr lang="en-US" altLang="en-US" dirty="0" smtClean="0">
                <a:solidFill>
                  <a:srgbClr val="FF3300"/>
                </a:solidFill>
              </a:rPr>
              <a:t>: CHỒI 1</a:t>
            </a:r>
            <a:endParaRPr lang="en-US" altLang="en-US" dirty="0" smtClean="0">
              <a:solidFill>
                <a:srgbClr val="FF33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FF3300"/>
                </a:solidFill>
              </a:rPr>
              <a:t>     </a:t>
            </a:r>
            <a:r>
              <a:rPr lang="en-US" altLang="en-US" dirty="0" err="1" smtClean="0">
                <a:solidFill>
                  <a:srgbClr val="FF3300"/>
                </a:solidFill>
              </a:rPr>
              <a:t>Trường</a:t>
            </a:r>
            <a:r>
              <a:rPr lang="en-US" altLang="en-US" dirty="0" smtClean="0">
                <a:solidFill>
                  <a:srgbClr val="FF3300"/>
                </a:solidFill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</a:rPr>
              <a:t>mầm</a:t>
            </a:r>
            <a:r>
              <a:rPr lang="en-US" altLang="en-US" dirty="0" smtClean="0">
                <a:solidFill>
                  <a:srgbClr val="FF3300"/>
                </a:solidFill>
              </a:rPr>
              <a:t> non </a:t>
            </a:r>
            <a:r>
              <a:rPr lang="en-US" altLang="en-US" dirty="0" err="1" smtClean="0">
                <a:solidFill>
                  <a:srgbClr val="FF3300"/>
                </a:solidFill>
              </a:rPr>
              <a:t>Hoa</a:t>
            </a:r>
            <a:r>
              <a:rPr lang="en-US" altLang="en-US" dirty="0" smtClean="0">
                <a:solidFill>
                  <a:srgbClr val="FF3300"/>
                </a:solidFill>
              </a:rPr>
              <a:t> </a:t>
            </a:r>
            <a:r>
              <a:rPr lang="en-US" altLang="en-US" smtClean="0">
                <a:solidFill>
                  <a:srgbClr val="FF3300"/>
                </a:solidFill>
              </a:rPr>
              <a:t>Sen</a:t>
            </a:r>
            <a:endParaRPr lang="en-US" altLang="en-US" dirty="0" smtClean="0"/>
          </a:p>
        </p:txBody>
      </p:sp>
      <p:pic>
        <p:nvPicPr>
          <p:cNvPr id="3076" name="Picture 4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14800" y="2819400"/>
            <a:ext cx="1447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86700" y="3238500"/>
            <a:ext cx="152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Picturedongnoi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38826"/>
            <a:ext cx="152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Picturehong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4050" y="1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Picturehong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Picturehong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4816" y="3523915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Picturehong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3" descr="Picturehong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267" y="3133724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7200" y="533400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j-ea"/>
                <a:cs typeface="+mj-cs"/>
              </a:rPr>
              <a:t> </a:t>
            </a:r>
            <a:b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j-ea"/>
                <a:cs typeface="+mj-cs"/>
              </a:rPr>
            </a:b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j-ea"/>
                <a:cs typeface="+mj-cs"/>
              </a:rPr>
              <a:t>          </a:t>
            </a:r>
            <a:r>
              <a:rPr lang="en-US" altLang="en-US" sz="4000" b="1" u="sng" kern="0" noProof="0" dirty="0" err="1" smtClean="0">
                <a:solidFill>
                  <a:srgbClr val="D60093"/>
                </a:solidFill>
                <a:latin typeface=".VnArial" panose="020B7200000000000000" pitchFamily="34" charset="0"/>
              </a:rPr>
              <a:t>Hoạt</a:t>
            </a:r>
            <a:r>
              <a:rPr lang="en-US" altLang="en-US" sz="4000" b="1" u="sng" kern="0" noProof="0" dirty="0" smtClean="0">
                <a:solidFill>
                  <a:srgbClr val="D60093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4000" b="1" u="sng" kern="0" noProof="0" dirty="0" err="1" smtClean="0">
                <a:solidFill>
                  <a:srgbClr val="D60093"/>
                </a:solidFill>
                <a:latin typeface=".VnArial" panose="020B7200000000000000" pitchFamily="34" charset="0"/>
              </a:rPr>
              <a:t>động</a:t>
            </a:r>
            <a:r>
              <a:rPr kumimoji="0" lang="en-US" alt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:</a:t>
            </a:r>
            <a:r>
              <a:rPr kumimoji="0" lang="en-US" altLang="en-US" sz="4000" b="1" i="0" u="sng" strike="noStrike" kern="0" cap="none" spc="0" normalizeH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alt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Nh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ận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biết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bạn</a:t>
            </a:r>
            <a:r>
              <a:rPr kumimoji="0" lang="en-US" alt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trai</a:t>
            </a:r>
            <a:r>
              <a:rPr kumimoji="0" lang="en-US" alt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</a:t>
            </a:r>
            <a:r>
              <a:rPr kumimoji="0" lang="en-US" alt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bạn</a:t>
            </a:r>
            <a:r>
              <a:rPr kumimoji="0" lang="en-US" alt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gái</a:t>
            </a:r>
            <a:r>
              <a:rPr kumimoji="0" lang="en-US" alt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  </a:t>
            </a:r>
            <a:endParaRPr kumimoji="0" lang="en-US" alt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98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9067800" y="838200"/>
            <a:ext cx="609600" cy="5334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1524000" y="1600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1524000" y="2590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4572001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3048000" y="12192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083" name="Picture 12" descr="4D0E9C1D773840AE93D84E15D99D649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5526" y="0"/>
            <a:ext cx="752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5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152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0" name="AutoShape 18"/>
          <p:cNvSpPr>
            <a:spLocks noChangeArrowheads="1"/>
          </p:cNvSpPr>
          <p:nvPr/>
        </p:nvSpPr>
        <p:spPr bwMode="auto">
          <a:xfrm>
            <a:off x="6477000" y="381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531" name="AutoShape 19"/>
          <p:cNvSpPr>
            <a:spLocks noChangeArrowheads="1"/>
          </p:cNvSpPr>
          <p:nvPr/>
        </p:nvSpPr>
        <p:spPr bwMode="auto">
          <a:xfrm>
            <a:off x="2438400" y="685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089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401" y="4114800"/>
            <a:ext cx="733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962401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7" descr="1386894fml2ev11z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8" descr="1386894fml2ev11z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5514" y="4495800"/>
            <a:ext cx="8524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9" descr="4D0E9C1D773840AE93D84E15D99D649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9718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124200" y="5791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229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181600" y="228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0210800" y="1600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10210800" y="2819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8610600" y="0"/>
            <a:ext cx="3810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107" name="WordArt 35"/>
          <p:cNvSpPr>
            <a:spLocks noChangeArrowheads="1" noChangeShapeType="1" noTextEdit="1"/>
          </p:cNvSpPr>
          <p:nvPr/>
        </p:nvSpPr>
        <p:spPr bwMode="auto">
          <a:xfrm>
            <a:off x="1752601" y="2057400"/>
            <a:ext cx="8677275" cy="280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1:Ổn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2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upBe-V.A-262407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815013" y="4384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043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90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64518" grpId="0" animBg="1"/>
      <p:bldP spid="64520" grpId="0" animBg="1"/>
      <p:bldP spid="64521" grpId="0" animBg="1"/>
      <p:bldP spid="64522" grpId="0" animBg="1"/>
      <p:bldP spid="2" grpId="0" animBg="1"/>
      <p:bldP spid="3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2299" name="Picture 12" descr="4D0E9C1D773840AE93D84E15D99D64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5526" y="0"/>
            <a:ext cx="752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401" y="4114800"/>
            <a:ext cx="733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962401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7" descr="1386894fml2ev11z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8" descr="1386894fml2ev11z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5514" y="4495800"/>
            <a:ext cx="8524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9" descr="4D0E9C1D773840AE93D84E15D99D64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3" name="WordArt 38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8382000" cy="3505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541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536894_672973286204411_112417379_o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" y="6350"/>
            <a:ext cx="11690985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783525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522296_672973332871073_1755049751_o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5" y="23495"/>
            <a:ext cx="11558270" cy="68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7638558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536894_672973286204411_112417379_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695" y="55245"/>
            <a:ext cx="6008370" cy="6800850"/>
          </a:xfrm>
          <a:prstGeom prst="rect">
            <a:avLst/>
          </a:prstGeom>
        </p:spPr>
      </p:pic>
      <p:pic>
        <p:nvPicPr>
          <p:cNvPr id="6" name="Content Placeholder 5" descr="14522296_672973332871073_1755049751_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5070" y="54610"/>
            <a:ext cx="5875655" cy="68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2485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tải xuố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905" y="-19050"/>
            <a:ext cx="12174220" cy="68446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265" y="1691005"/>
            <a:ext cx="11718925" cy="22955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CHƠI:</a:t>
            </a:r>
          </a:p>
          <a:p>
            <a:pPr algn="ctr"/>
            <a:r>
              <a:rPr lang="en-US" altLang="zh-C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         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“ </a:t>
            </a:r>
            <a:r>
              <a:rPr lang="en-US" altLang="zh-CN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Tìm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zh-CN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bạn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zh-CN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thân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”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        </a:t>
            </a:r>
            <a:endParaRPr lang="en-US" altLang="zh-CN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8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0" name="Picture 4" descr="vuon co tic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7801" y="4724400"/>
            <a:ext cx="822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181600"/>
            <a:ext cx="933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91200"/>
            <a:ext cx="76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410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410200"/>
            <a:ext cx="822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0576" y="5105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019800"/>
            <a:ext cx="76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867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867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1" y="57150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3175" y="5562601"/>
            <a:ext cx="774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19676"/>
            <a:ext cx="1066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Picture1chimc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Picture1nha chim 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733800"/>
            <a:ext cx="1922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hongbietnoi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92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2895600" y="5334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cs typeface="Arial" panose="020B0604020202020204" pitchFamily="34" charset="0"/>
              </a:rPr>
              <a:t>Chúc các bé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xmlns="" val="459617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</Words>
  <Application>Microsoft Office PowerPoint</Application>
  <PresentationFormat>Custom</PresentationFormat>
  <Paragraphs>13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           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Phan Danh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</dc:title>
  <dc:creator>Dang Le Phan Danh</dc:creator>
  <cp:lastModifiedBy>ismail - [2010]</cp:lastModifiedBy>
  <cp:revision>4</cp:revision>
  <dcterms:created xsi:type="dcterms:W3CDTF">2019-10-29T22:39:24Z</dcterms:created>
  <dcterms:modified xsi:type="dcterms:W3CDTF">2024-10-03T13:17:10Z</dcterms:modified>
</cp:coreProperties>
</file>