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2" r:id="rId5"/>
    <p:sldId id="263" r:id="rId6"/>
    <p:sldId id="265" r:id="rId7"/>
    <p:sldId id="267" r:id="rId8"/>
    <p:sldId id="268" r:id="rId9"/>
    <p:sldId id="269" r:id="rId10"/>
    <p:sldId id="260" r:id="rId11"/>
    <p:sldId id="271" r:id="rId12"/>
    <p:sldId id="273" r:id="rId13"/>
    <p:sldId id="275" r:id="rId14"/>
    <p:sldId id="276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3217-A2EE-4978-A9BE-E8A9384E8E48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0D60-BFD9-4F5F-AF37-7C22784D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9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3217-A2EE-4978-A9BE-E8A9384E8E48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0D60-BFD9-4F5F-AF37-7C22784D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8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3217-A2EE-4978-A9BE-E8A9384E8E48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0D60-BFD9-4F5F-AF37-7C22784D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3217-A2EE-4978-A9BE-E8A9384E8E48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0D60-BFD9-4F5F-AF37-7C22784D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4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3217-A2EE-4978-A9BE-E8A9384E8E48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0D60-BFD9-4F5F-AF37-7C22784D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0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3217-A2EE-4978-A9BE-E8A9384E8E48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0D60-BFD9-4F5F-AF37-7C22784D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1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3217-A2EE-4978-A9BE-E8A9384E8E48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0D60-BFD9-4F5F-AF37-7C22784D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3217-A2EE-4978-A9BE-E8A9384E8E48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0D60-BFD9-4F5F-AF37-7C22784D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7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3217-A2EE-4978-A9BE-E8A9384E8E48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0D60-BFD9-4F5F-AF37-7C22784D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3217-A2EE-4978-A9BE-E8A9384E8E48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0D60-BFD9-4F5F-AF37-7C22784D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8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3217-A2EE-4978-A9BE-E8A9384E8E48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0D60-BFD9-4F5F-AF37-7C22784D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D3217-A2EE-4978-A9BE-E8A9384E8E48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30D60-BFD9-4F5F-AF37-7C22784D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2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42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4276" name="Picture 4" descr="49387061_ex20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28600"/>
            <a:ext cx="90678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Trường Mầm Non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Hoa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Chủ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điểm:BẢN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THÂN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Chủ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đề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nhánh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ơ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hể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é</a:t>
            </a:r>
            <a:endParaRPr lang="en-US" sz="5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Phát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triển Ngôn ngữ </a:t>
            </a:r>
          </a:p>
          <a:p>
            <a:pPr algn="ctr">
              <a:defRPr/>
            </a:pP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Thơ “ </a:t>
            </a:r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Cái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Lưỡi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GV 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Nguyễn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Thị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Nga</a:t>
            </a:r>
            <a:endParaRPr lang="en-US" sz="5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Lớp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lá</a:t>
            </a:r>
            <a:r>
              <a:rPr lang="en-US" sz="5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ghép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738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_nen_dep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5576" y="260649"/>
            <a:ext cx="8064896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2:</a:t>
            </a:r>
          </a:p>
          <a:p>
            <a:pPr lvl="0" algn="ctr"/>
            <a:r>
              <a:rPr lang="en-US" sz="6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6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27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10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10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10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6" dur="100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100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100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ài thơ: CÁI LƯ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Bài thơ: CÁI LƯỠ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2" name="Picture 4" descr="Thơ Cái lưỡi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43734"/>
            <a:ext cx="8224465" cy="632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89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ài thơ: CÁI LƯ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Bài thơ: CÁI LƯỠ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 descr="Phạm Hoan: CÁI LƯỠI - Lê Thị Mỹ P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12738"/>
            <a:ext cx="8135689" cy="642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48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_nen_dep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AutoShape 2" descr="Bài thơ: CÁI LƯ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6" name="Picture 4" descr="Cái lưỡi | Bài thơ Cái lư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9" y="260648"/>
            <a:ext cx="831606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08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_nen_dep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5800" y="1905000"/>
            <a:ext cx="7848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AutoShape 2" descr="Bài thơ: CÁI LƯ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8354" y="914400"/>
            <a:ext cx="669564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Hoạt động 3 : </a:t>
            </a:r>
          </a:p>
          <a:p>
            <a:pPr algn="ctr"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Dạy trẻ đọc thơ  </a:t>
            </a:r>
          </a:p>
        </p:txBody>
      </p:sp>
      <p:pic>
        <p:nvPicPr>
          <p:cNvPr id="6" name="Picture 2" descr="1580116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8991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72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_nen_dep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5800" y="19050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HOẠT ĐỘNG 4:TRÒ CHƠI 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  CHỈ NHANH NÓI ĐÚNG TÊN BỘ PHẬN CỦA CƠ THỂ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AutoShape 2" descr="Bài thơ: CÁI LƯ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0" name="Picture 4" descr="49387061_ex202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14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5562600"/>
            <a:ext cx="12366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3105150"/>
            <a:ext cx="914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</a:rPr>
              <a:t>Chúc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các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cô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luôn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dồi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dào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sức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khoẻ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và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thành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công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</a:rPr>
              <a:t>trong</a:t>
            </a:r>
            <a:r>
              <a:rPr lang="en-US" sz="6000" b="1" dirty="0" smtClean="0">
                <a:solidFill>
                  <a:srgbClr val="C00000"/>
                </a:solidFill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</a:rPr>
              <a:t>cuộc</a:t>
            </a:r>
            <a:r>
              <a:rPr lang="en-US" sz="6000" b="1" dirty="0" smtClean="0">
                <a:solidFill>
                  <a:srgbClr val="C00000"/>
                </a:solidFill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</a:rPr>
              <a:t>sống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0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908720"/>
            <a:ext cx="7056784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Hoạt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 : </a:t>
            </a:r>
          </a:p>
          <a:p>
            <a:pPr algn="ctr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Ổn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định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giới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thiệu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</a:p>
        </p:txBody>
      </p:sp>
      <p:pic>
        <p:nvPicPr>
          <p:cNvPr id="6" name="Picture 2" descr="1580116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8991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2663046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VÀ CHƠI TRÒ CHƠI ỦA SAO BÉ KHÔNG LẮC VÀ TRÒ CHUYỆN VỀ TRÒ CHƠI VÀ GỢI HỎI TRẺ VỀ CƠ THỂ BÉ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56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_nen_dep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5800" y="1905000"/>
            <a:ext cx="7848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TRẺ QUAN SÁT MỘT SỐ BỘ PHẬN TRÊN CƠ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9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ướng dẫn cách Hình vẽ bàn tay đẹp với chi tiết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6312"/>
            <a:ext cx="6120680" cy="64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ướng dẫn cách Hình vẽ bàn tay đẹp với chi tiết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16" y="478712"/>
            <a:ext cx="6120680" cy="64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13178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Description: Bộ sưu tập hình ảnh cái mũi đỉnh cao với hơn 999 hình ảnh chất lượng 4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19268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443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scription: 99+ Cách Vẽ Mắt Anime Nam - Nữ Đẹp Long Lanh Đơn Giả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9288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664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ảnh Phim Hoạt Hình Hát Nhép PNG , Miệng, Màu đỏ, Jane Cơn đột Quỵ PNG  và Vector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380"/>
            <a:ext cx="7272808" cy="460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35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ảnh Đôi Chân PNG, Vector, PSD, và biểu tượng để tải về miễn phí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02643"/>
            <a:ext cx="7632848" cy="517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294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ưỡi đổi màu là dấu hiệu của bệnh gì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5"/>
            <a:ext cx="7560840" cy="57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638132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CÁI LƯỠI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39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155</Words>
  <Application>Microsoft Office PowerPoint</Application>
  <PresentationFormat>On-screen Show (4:3)</PresentationFormat>
  <Paragraphs>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2023-10-11T12:02:25Z</dcterms:created>
  <dcterms:modified xsi:type="dcterms:W3CDTF">2024-10-10T00:24:20Z</dcterms:modified>
</cp:coreProperties>
</file>