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97" r:id="rId2"/>
    <p:sldId id="266" r:id="rId3"/>
    <p:sldId id="260" r:id="rId4"/>
    <p:sldId id="264" r:id="rId5"/>
    <p:sldId id="293" r:id="rId6"/>
    <p:sldId id="262" r:id="rId7"/>
    <p:sldId id="294" r:id="rId8"/>
    <p:sldId id="269" r:id="rId9"/>
    <p:sldId id="263" r:id="rId10"/>
    <p:sldId id="258" r:id="rId11"/>
    <p:sldId id="289" r:id="rId12"/>
    <p:sldId id="265" r:id="rId13"/>
    <p:sldId id="291" r:id="rId14"/>
    <p:sldId id="284" r:id="rId15"/>
    <p:sldId id="268" r:id="rId16"/>
    <p:sldId id="279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5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32" autoAdjust="0"/>
    <p:restoredTop sz="94660"/>
  </p:normalViewPr>
  <p:slideViewPr>
    <p:cSldViewPr snapToGrid="0">
      <p:cViewPr varScale="1">
        <p:scale>
          <a:sx n="86" d="100"/>
          <a:sy n="86" d="100"/>
        </p:scale>
        <p:origin x="51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3222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51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378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88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0643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70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936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353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582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582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9367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" name="hammer.wav"/>
          </p:stSnd>
        </p:sndAc>
      </p:transition>
    </mc:Choice>
    <mc:Fallback xmlns="">
      <p:transition spd="slow">
        <p:fade/>
        <p:sndAc>
          <p:stSnd>
            <p:snd r:embed="rId3" name="hammer.wav"/>
          </p:stSnd>
        </p:sndAc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3A6DED-CE7B-4619-8478-207D7D1FEED0}" type="datetimeFigureOut">
              <a:rPr lang="en-US" smtClean="0"/>
              <a:t>10/28/2024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BB8525C-6A69-41C1-A0F9-562F8B339C60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319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13" name="hammer.wav"/>
          </p:stSnd>
        </p:sndAc>
      </p:transition>
    </mc:Choice>
    <mc:Fallback xmlns="">
      <p:transition spd="slow">
        <p:fade/>
        <p:sndAc>
          <p:stSnd>
            <p:snd r:embed="rId14" name="hammer.wav"/>
          </p:stSnd>
        </p:sndAc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microsoft.com/office/2007/relationships/media" Target="../media/media2.mp4"/><Relationship Id="rId7" Type="http://schemas.openxmlformats.org/officeDocument/2006/relationships/image" Target="../media/image12.jpg"/><Relationship Id="rId12" Type="http://schemas.openxmlformats.org/officeDocument/2006/relationships/image" Target="../media/image15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4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1.jpg"/><Relationship Id="rId4" Type="http://schemas.openxmlformats.org/officeDocument/2006/relationships/video" Target="../media/media2.mp4"/><Relationship Id="rId9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4.jp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microsoft.com/office/2007/relationships/media" Target="../media/media1.mp4"/><Relationship Id="rId7" Type="http://schemas.openxmlformats.org/officeDocument/2006/relationships/image" Target="../media/image16.jp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openxmlformats.org/officeDocument/2006/relationships/audio" Target="../media/audio2.wav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5.png"/><Relationship Id="rId4" Type="http://schemas.openxmlformats.org/officeDocument/2006/relationships/video" Target="../media/media1.mp4"/><Relationship Id="rId9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g"/><Relationship Id="rId3" Type="http://schemas.microsoft.com/office/2007/relationships/media" Target="../media/media2.mp4"/><Relationship Id="rId7" Type="http://schemas.openxmlformats.org/officeDocument/2006/relationships/image" Target="../media/image19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3" Type="http://schemas.microsoft.com/office/2007/relationships/media" Target="../media/media2.mp4"/><Relationship Id="rId7" Type="http://schemas.openxmlformats.org/officeDocument/2006/relationships/image" Target="../media/image21.jp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openxmlformats.org/officeDocument/2006/relationships/audio" Target="../media/audio2.wav"/><Relationship Id="rId11" Type="http://schemas.openxmlformats.org/officeDocument/2006/relationships/image" Target="../media/image1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4.png"/><Relationship Id="rId4" Type="http://schemas.openxmlformats.org/officeDocument/2006/relationships/video" Target="../media/media2.mp4"/><Relationship Id="rId9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8800"/>
                    </a14:imgEffect>
                    <a14:imgEffect>
                      <a14:saturation sat="3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255" t="15944" r="17529" b="-9209"/>
          <a:stretch/>
        </p:blipFill>
        <p:spPr>
          <a:xfrm>
            <a:off x="329184" y="170688"/>
            <a:ext cx="11180064" cy="6955536"/>
          </a:xfr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88B4B1B-01FA-820E-49FE-7FD0F630E723}"/>
              </a:ext>
            </a:extLst>
          </p:cNvPr>
          <p:cNvSpPr txBox="1"/>
          <p:nvPr/>
        </p:nvSpPr>
        <p:spPr>
          <a:xfrm>
            <a:off x="2119174" y="1189316"/>
            <a:ext cx="7953652" cy="46782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latin typeface="Times New Roman" panose="02020603050405020304" charset="0"/>
                <a:cs typeface="Times New Roman" panose="02020603050405020304" charset="0"/>
              </a:rPr>
              <a:t>Trường Mầm non Hoa Sen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sz="4000" b="1">
              <a:latin typeface="Times New Roman" panose="02020603050405020304" charset="0"/>
              <a:cs typeface="Times New Roman" panose="02020603050405020304" charset="0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vi-VN" sz="4000" b="1">
                <a:latin typeface="Times New Roman" panose="02020603050405020304" charset="0"/>
                <a:cs typeface="Times New Roman" panose="02020603050405020304" charset="0"/>
              </a:rPr>
              <a:t>LỚP: MẦM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 đề: Gia Đình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7030A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 tài: Một số đồ dùng trong gia đình</a:t>
            </a:r>
            <a:endParaRPr lang="en-US" altLang="en-US" sz="4000">
              <a:solidFill>
                <a:srgbClr val="C40CAA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Đỗ Thị Tình</a:t>
            </a:r>
          </a:p>
          <a:p>
            <a:pPr algn="ctr" eaLnBrk="1" hangingPunct="1">
              <a:buFontTx/>
              <a:buNone/>
              <a:defRPr/>
            </a:pPr>
            <a:r>
              <a:rPr lang="en-US" altLang="en-US" sz="4000">
                <a:solidFill>
                  <a:srgbClr val="C00000"/>
                </a:solidFill>
                <a:latin typeface="VNI-Avo" pitchFamily="2" charset="0"/>
              </a:rPr>
              <a:t>	  </a:t>
            </a:r>
            <a:r>
              <a:rPr lang="en-US" altLang="en-US" sz="40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Mầm </a:t>
            </a:r>
          </a:p>
          <a:p>
            <a:pPr marL="0" lvl="0" indent="0"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vi-VN" b="1"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188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clrChange>
              <a:clrFrom>
                <a:srgbClr val="DFDBD3"/>
              </a:clrFrom>
              <a:clrTo>
                <a:srgbClr val="DFDBD3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5779" y="365125"/>
            <a:ext cx="10436311" cy="581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963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66" t="2541" r="1271" b="15374"/>
          <a:stretch/>
        </p:blipFill>
        <p:spPr>
          <a:xfrm>
            <a:off x="838200" y="365125"/>
            <a:ext cx="10814222" cy="6270453"/>
          </a:xfrm>
        </p:spPr>
      </p:pic>
    </p:spTree>
    <p:extLst>
      <p:ext uri="{BB962C8B-B14F-4D97-AF65-F5344CB8AC3E}">
        <p14:creationId xmlns:p14="http://schemas.microsoft.com/office/powerpoint/2010/main" val="429457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9980" r="5113" b="13425"/>
          <a:stretch/>
        </p:blipFill>
        <p:spPr>
          <a:xfrm>
            <a:off x="8320517" y="1465460"/>
            <a:ext cx="3706145" cy="2969731"/>
          </a:xfr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83392" y="2527611"/>
            <a:ext cx="2804403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690815" y="2651866"/>
            <a:ext cx="2804403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40924" y="2527611"/>
            <a:ext cx="2804403" cy="84132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59872" y="5787344"/>
            <a:ext cx="2489304" cy="10706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016" r="14212" b="1902"/>
          <a:stretch/>
        </p:blipFill>
        <p:spPr>
          <a:xfrm>
            <a:off x="4117899" y="1465460"/>
            <a:ext cx="3869718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3678" r="2598" b="16324"/>
          <a:stretch/>
        </p:blipFill>
        <p:spPr>
          <a:xfrm>
            <a:off x="120030" y="1465460"/>
            <a:ext cx="3664970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8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3323968" y="1451511"/>
            <a:ext cx="434846" cy="318180"/>
          </a:xfrm>
          <a:prstGeom prst="rect">
            <a:avLst/>
          </a:prstGeom>
        </p:spPr>
      </p:pic>
      <p:pic>
        <p:nvPicPr>
          <p:cNvPr id="19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09406" y="1490148"/>
            <a:ext cx="382042" cy="279543"/>
          </a:xfrm>
          <a:prstGeom prst="rect">
            <a:avLst/>
          </a:prstGeom>
        </p:spPr>
      </p:pic>
      <p:pic>
        <p:nvPicPr>
          <p:cNvPr id="20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1601193" y="5787344"/>
            <a:ext cx="590807" cy="535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4403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9"/>
                </p:tgtEl>
              </p:cMediaNode>
            </p:video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40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41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19" t="19980" r="5113" b="13425"/>
          <a:stretch/>
        </p:blipFill>
        <p:spPr>
          <a:xfrm>
            <a:off x="8320517" y="1465460"/>
            <a:ext cx="3706145" cy="2969731"/>
          </a:xfrm>
          <a:ln w="38100"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3392" y="2527611"/>
            <a:ext cx="2804403" cy="84132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0815" y="2651866"/>
            <a:ext cx="2804403" cy="84132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40924" y="2527611"/>
            <a:ext cx="2804403" cy="8413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06" t="17016" r="14212" b="1902"/>
          <a:stretch/>
        </p:blipFill>
        <p:spPr>
          <a:xfrm>
            <a:off x="4117899" y="1465460"/>
            <a:ext cx="3869718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43" t="3678" r="2598" b="16324"/>
          <a:stretch/>
        </p:blipFill>
        <p:spPr>
          <a:xfrm>
            <a:off x="120030" y="1465460"/>
            <a:ext cx="3664970" cy="2965622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2827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5824" y="1149827"/>
            <a:ext cx="3991315" cy="2629692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464" y="1149826"/>
            <a:ext cx="3150640" cy="2629693"/>
          </a:xfrm>
          <a:prstGeom prst="rect">
            <a:avLst/>
          </a:prstGeom>
          <a:solidFill>
            <a:srgbClr val="FF0000"/>
          </a:solidFill>
          <a:ln w="57150">
            <a:solidFill>
              <a:srgbClr val="00206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909" y="1149826"/>
            <a:ext cx="3844627" cy="2629693"/>
          </a:xfrm>
          <a:prstGeom prst="rect">
            <a:avLst/>
          </a:prstGeom>
        </p:spPr>
      </p:pic>
      <p:pic>
        <p:nvPicPr>
          <p:cNvPr id="7" name="ĐỒNG HỒ TRÒ CHƠI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 flipH="1">
            <a:off x="11701461" y="5773068"/>
            <a:ext cx="490539" cy="337347"/>
          </a:xfrm>
          <a:prstGeom prst="rect">
            <a:avLst/>
          </a:prstGeom>
        </p:spPr>
      </p:pic>
      <p:pic>
        <p:nvPicPr>
          <p:cNvPr id="9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2950862" y="1149826"/>
            <a:ext cx="418242" cy="306031"/>
          </a:xfrm>
          <a:prstGeom prst="rect">
            <a:avLst/>
          </a:prstGeom>
        </p:spPr>
      </p:pic>
      <p:pic>
        <p:nvPicPr>
          <p:cNvPr id="12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378897" y="1172299"/>
            <a:ext cx="418242" cy="306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007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4">
              <a:lumMod val="40000"/>
              <a:lumOff val="60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456" y="1110044"/>
            <a:ext cx="3709100" cy="2789809"/>
          </a:xfr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" t="24250" r="14138"/>
          <a:stretch/>
        </p:blipFill>
        <p:spPr>
          <a:xfrm>
            <a:off x="8337021" y="1129221"/>
            <a:ext cx="3635523" cy="2770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85" r="-272" b="-769"/>
          <a:stretch/>
        </p:blipFill>
        <p:spPr>
          <a:xfrm>
            <a:off x="4245081" y="1129221"/>
            <a:ext cx="3782568" cy="2770632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99693" y="1129221"/>
            <a:ext cx="392396" cy="287119"/>
          </a:xfrm>
          <a:prstGeom prst="rect">
            <a:avLst/>
          </a:prstGeom>
        </p:spPr>
      </p:pic>
      <p:pic>
        <p:nvPicPr>
          <p:cNvPr id="11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575562" y="1110044"/>
            <a:ext cx="392396" cy="287119"/>
          </a:xfrm>
          <a:prstGeom prst="rect">
            <a:avLst/>
          </a:prstGeom>
        </p:spPr>
      </p:pic>
      <p:pic>
        <p:nvPicPr>
          <p:cNvPr id="4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 flipH="1">
            <a:off x="11454276" y="5874707"/>
            <a:ext cx="737724" cy="470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639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3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8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video>
              <p:cMediaNode vol="80000">
                <p:cTn id="29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4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35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8" r="9787" b="4079"/>
          <a:stretch/>
        </p:blipFill>
        <p:spPr>
          <a:xfrm>
            <a:off x="4346121" y="1690688"/>
            <a:ext cx="3746427" cy="2694920"/>
          </a:xfrm>
          <a:ln w="38100">
            <a:solidFill>
              <a:schemeClr val="tx1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327" y="1690688"/>
            <a:ext cx="3565289" cy="2709014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6" t="15845" r="44374" b="14500"/>
          <a:stretch/>
        </p:blipFill>
        <p:spPr>
          <a:xfrm>
            <a:off x="361623" y="1690688"/>
            <a:ext cx="3474720" cy="2709013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634008" y="1690688"/>
            <a:ext cx="486687" cy="356113"/>
          </a:xfrm>
          <a:prstGeom prst="rect">
            <a:avLst/>
          </a:prstGeom>
        </p:spPr>
      </p:pic>
      <p:pic>
        <p:nvPicPr>
          <p:cNvPr id="10" name="[Tập 1] Bạn trả lời sai rồi!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1680929" y="1690688"/>
            <a:ext cx="486687" cy="356113"/>
          </a:xfrm>
          <a:prstGeom prst="rect">
            <a:avLst/>
          </a:prstGeom>
        </p:spPr>
      </p:pic>
      <p:pic>
        <p:nvPicPr>
          <p:cNvPr id="7" name="ĐỒNG HỒ TRÒ CHƠI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1552096" y="5843683"/>
            <a:ext cx="483386" cy="43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25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 vol="80000">
                <p:cTn id="25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3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3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606" t="5065" r="6349" b="5373"/>
          <a:stretch/>
        </p:blipFill>
        <p:spPr>
          <a:xfrm>
            <a:off x="654907" y="476336"/>
            <a:ext cx="10886303" cy="6245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447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281"/>
            <a:ext cx="11209638" cy="6487297"/>
          </a:xfrm>
        </p:spPr>
      </p:pic>
    </p:spTree>
    <p:extLst>
      <p:ext uri="{BB962C8B-B14F-4D97-AF65-F5344CB8AC3E}">
        <p14:creationId xmlns:p14="http://schemas.microsoft.com/office/powerpoint/2010/main" val="342543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328" y="365124"/>
            <a:ext cx="10679471" cy="6171599"/>
          </a:xfrm>
        </p:spPr>
      </p:pic>
    </p:spTree>
    <p:extLst>
      <p:ext uri="{BB962C8B-B14F-4D97-AF65-F5344CB8AC3E}">
        <p14:creationId xmlns:p14="http://schemas.microsoft.com/office/powerpoint/2010/main" val="2302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rgbClr val="00B0F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2524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051" y="365125"/>
            <a:ext cx="10065898" cy="6492875"/>
          </a:xfrm>
        </p:spPr>
      </p:pic>
    </p:spTree>
    <p:extLst>
      <p:ext uri="{BB962C8B-B14F-4D97-AF65-F5344CB8AC3E}">
        <p14:creationId xmlns:p14="http://schemas.microsoft.com/office/powerpoint/2010/main" val="1593031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19" y="585216"/>
            <a:ext cx="11113227" cy="6135781"/>
          </a:xfrm>
        </p:spPr>
      </p:pic>
    </p:spTree>
    <p:extLst>
      <p:ext uri="{BB962C8B-B14F-4D97-AF65-F5344CB8AC3E}">
        <p14:creationId xmlns:p14="http://schemas.microsoft.com/office/powerpoint/2010/main" val="262662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  <p:sndAc>
          <p:stSnd>
            <p:snd r:embed="rId2" name="hammer.wav"/>
          </p:stSnd>
        </p:sndAc>
      </p:transition>
    </mc:Choice>
    <mc:Fallback xmlns="">
      <p:transition spd="slow">
        <p:fade/>
        <p:sndAc>
          <p:stSnd>
            <p:snd r:embed="rId4" name="hammer.wav"/>
          </p:stSnd>
        </p:sndAc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5125"/>
            <a:ext cx="10792968" cy="6158610"/>
          </a:xfrm>
        </p:spPr>
      </p:pic>
    </p:spTree>
    <p:extLst>
      <p:ext uri="{BB962C8B-B14F-4D97-AF65-F5344CB8AC3E}">
        <p14:creationId xmlns:p14="http://schemas.microsoft.com/office/powerpoint/2010/main" val="305907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632" y="463979"/>
            <a:ext cx="11073714" cy="5924464"/>
          </a:xfrm>
        </p:spPr>
      </p:pic>
    </p:spTree>
    <p:extLst>
      <p:ext uri="{BB962C8B-B14F-4D97-AF65-F5344CB8AC3E}">
        <p14:creationId xmlns:p14="http://schemas.microsoft.com/office/powerpoint/2010/main" val="4161685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520</TotalTime>
  <Words>34</Words>
  <Application>Microsoft Office PowerPoint</Application>
  <PresentationFormat>Widescreen</PresentationFormat>
  <Paragraphs>7</Paragraphs>
  <Slides>16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Times New Roman</vt:lpstr>
      <vt:lpstr>Tw Cen MT</vt:lpstr>
      <vt:lpstr>Tw Cen MT Condensed</vt:lpstr>
      <vt:lpstr>VNI-Avo</vt:lpstr>
      <vt:lpstr>Wingdings 3</vt:lpstr>
      <vt:lpstr>Integral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Welcome</dc:creator>
  <cp:lastModifiedBy>Nguyễn Hà Phương</cp:lastModifiedBy>
  <cp:revision>76</cp:revision>
  <dcterms:created xsi:type="dcterms:W3CDTF">2019-10-04T13:29:31Z</dcterms:created>
  <dcterms:modified xsi:type="dcterms:W3CDTF">2024-10-28T01:30:33Z</dcterms:modified>
</cp:coreProperties>
</file>