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FF3399"/>
    <a:srgbClr val="F04E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C22F8-CC9D-4CA8-9A99-E7DABA1B986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673E1-FAEA-402D-90A5-E474EF8F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CEFE-F030-4C3A-844C-8B2CFDC88CB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58.gif"/><Relationship Id="rId18" Type="http://schemas.openxmlformats.org/officeDocument/2006/relationships/image" Target="../media/image60.gif"/><Relationship Id="rId26" Type="http://schemas.openxmlformats.org/officeDocument/2006/relationships/image" Target="../media/image65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1.gif"/><Relationship Id="rId7" Type="http://schemas.openxmlformats.org/officeDocument/2006/relationships/image" Target="../media/image54.png"/><Relationship Id="rId12" Type="http://schemas.openxmlformats.org/officeDocument/2006/relationships/image" Target="../media/image11.wmf"/><Relationship Id="rId17" Type="http://schemas.openxmlformats.org/officeDocument/2006/relationships/image" Target="../media/image21.gif"/><Relationship Id="rId25" Type="http://schemas.openxmlformats.org/officeDocument/2006/relationships/image" Target="../media/image14.gif"/><Relationship Id="rId2" Type="http://schemas.openxmlformats.org/officeDocument/2006/relationships/audio" Target="../media/media1.mp3"/><Relationship Id="rId16" Type="http://schemas.openxmlformats.org/officeDocument/2006/relationships/image" Target="../media/image59.gif"/><Relationship Id="rId20" Type="http://schemas.openxmlformats.org/officeDocument/2006/relationships/image" Target="../media/image35.gif"/><Relationship Id="rId1" Type="http://schemas.microsoft.com/office/2007/relationships/media" Target="../media/media1.mp3"/><Relationship Id="rId6" Type="http://schemas.openxmlformats.org/officeDocument/2006/relationships/image" Target="../media/image53.gif"/><Relationship Id="rId11" Type="http://schemas.openxmlformats.org/officeDocument/2006/relationships/image" Target="../media/image20.gif"/><Relationship Id="rId24" Type="http://schemas.openxmlformats.org/officeDocument/2006/relationships/image" Target="../media/image64.gif"/><Relationship Id="rId5" Type="http://schemas.openxmlformats.org/officeDocument/2006/relationships/image" Target="../media/image52.png"/><Relationship Id="rId15" Type="http://schemas.openxmlformats.org/officeDocument/2006/relationships/image" Target="../media/image32.gif"/><Relationship Id="rId23" Type="http://schemas.openxmlformats.org/officeDocument/2006/relationships/image" Target="../media/image63.gif"/><Relationship Id="rId10" Type="http://schemas.openxmlformats.org/officeDocument/2006/relationships/image" Target="../media/image57.gif"/><Relationship Id="rId19" Type="http://schemas.openxmlformats.org/officeDocument/2006/relationships/image" Target="../media/image43.gif"/><Relationship Id="rId4" Type="http://schemas.openxmlformats.org/officeDocument/2006/relationships/image" Target="../media/image51.jpg"/><Relationship Id="rId9" Type="http://schemas.openxmlformats.org/officeDocument/2006/relationships/image" Target="../media/image56.gif"/><Relationship Id="rId14" Type="http://schemas.openxmlformats.org/officeDocument/2006/relationships/image" Target="../media/image33.gif"/><Relationship Id="rId22" Type="http://schemas.openxmlformats.org/officeDocument/2006/relationships/image" Target="../media/image6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922"/>
            <a:ext cx="8382000" cy="104168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 GIÁO DỤC VÀ ĐÀO TẠO THỊ XÃ BUÔN HỒ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 algn="ctr">
              <a:buNone/>
            </a:pP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RƯỜNG MẦM NON HOA SEN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 Và Tên: Lê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 Thị Hiền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Chồi 2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Khoa: Giáo Dục Mầm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Thuyết trình bài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 “Đi Nắng”</a:t>
            </a:r>
          </a:p>
          <a:p>
            <a:pPr marL="0" indent="0" algn="ctr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6" descr="etoile filante"/>
          <p:cNvPicPr>
            <a:picLocks noChangeAspect="1" noChangeArrowheads="1" noCrop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flipH="1" flipV="1">
            <a:off x="7426036" y="-387927"/>
            <a:ext cx="1946564" cy="1447800"/>
          </a:xfrm>
          <a:prstGeom prst="rect">
            <a:avLst/>
          </a:prstGeom>
          <a:extLst/>
        </p:spPr>
      </p:pic>
      <p:pic>
        <p:nvPicPr>
          <p:cNvPr id="6" name="Picture 104" descr="12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79244" y="1369870"/>
            <a:ext cx="762000" cy="2857500"/>
          </a:xfrm>
          <a:prstGeom prst="rect">
            <a:avLst/>
          </a:prstGeom>
          <a:extLst/>
        </p:spPr>
      </p:pic>
      <p:pic>
        <p:nvPicPr>
          <p:cNvPr id="7" name="Picture 104" descr="12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062913" y="1132609"/>
            <a:ext cx="762000" cy="2857500"/>
          </a:xfrm>
          <a:prstGeom prst="rect">
            <a:avLst/>
          </a:prstGeom>
          <a:extLst/>
        </p:spPr>
      </p:pic>
      <p:pic>
        <p:nvPicPr>
          <p:cNvPr id="8" name="Picture 58" descr="Picture15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188277" y="5905501"/>
            <a:ext cx="1063336" cy="599208"/>
          </a:xfrm>
          <a:prstGeom prst="rect">
            <a:avLst/>
          </a:prstGeom>
          <a:extLst/>
        </p:spPr>
      </p:pic>
      <p:pic>
        <p:nvPicPr>
          <p:cNvPr id="9" name="Picture 58" descr="Picture15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876800" y="5890781"/>
            <a:ext cx="914400" cy="599208"/>
          </a:xfrm>
          <a:prstGeom prst="rect">
            <a:avLst/>
          </a:prstGeom>
          <a:extLst/>
        </p:spPr>
      </p:pic>
      <p:pic>
        <p:nvPicPr>
          <p:cNvPr id="11" name="Picture 102" descr="xsgs_9002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891886" y="4367645"/>
            <a:ext cx="809625" cy="2190750"/>
          </a:xfrm>
          <a:prstGeom prst="rect">
            <a:avLst/>
          </a:prstGeom>
          <a:extLst/>
        </p:spPr>
      </p:pic>
      <p:pic>
        <p:nvPicPr>
          <p:cNvPr id="12" name="Picture 100" descr="xsgs_9045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77067" y="3736398"/>
            <a:ext cx="857250" cy="2857500"/>
          </a:xfrm>
          <a:prstGeom prst="rect">
            <a:avLst/>
          </a:prstGeom>
          <a:extLst/>
        </p:spPr>
      </p:pic>
      <p:pic>
        <p:nvPicPr>
          <p:cNvPr id="13" name="Picture 100" descr="xsgs_9045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8062913" y="3661929"/>
            <a:ext cx="857250" cy="2857500"/>
          </a:xfrm>
          <a:prstGeom prst="rect">
            <a:avLst/>
          </a:prstGeom>
          <a:extLst/>
        </p:spPr>
      </p:pic>
      <p:pic>
        <p:nvPicPr>
          <p:cNvPr id="14" name="Picture 102" descr="xsgs_9002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7253288" y="4349461"/>
            <a:ext cx="809625" cy="2190750"/>
          </a:xfrm>
          <a:prstGeom prst="rect">
            <a:avLst/>
          </a:prstGeom>
          <a:extLst/>
        </p:spPr>
      </p:pic>
      <p:sp>
        <p:nvSpPr>
          <p:cNvPr id="15" name="AutoShape 48"/>
          <p:cNvSpPr>
            <a:spLocks noChangeArrowheads="1"/>
          </p:cNvSpPr>
          <p:nvPr/>
        </p:nvSpPr>
        <p:spPr bwMode="auto">
          <a:xfrm>
            <a:off x="4286249" y="5829300"/>
            <a:ext cx="493568" cy="62865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48"/>
          <p:cNvSpPr>
            <a:spLocks noChangeArrowheads="1"/>
          </p:cNvSpPr>
          <p:nvPr/>
        </p:nvSpPr>
        <p:spPr bwMode="auto">
          <a:xfrm>
            <a:off x="2694709" y="5766955"/>
            <a:ext cx="493568" cy="62865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4277" y="3990109"/>
            <a:ext cx="857250" cy="1905000"/>
          </a:xfrm>
          <a:prstGeom prst="rect">
            <a:avLst/>
          </a:prstGeom>
          <a:noFill/>
        </p:spPr>
      </p:pic>
      <p:pic>
        <p:nvPicPr>
          <p:cNvPr id="18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7459" y="3853296"/>
            <a:ext cx="857250" cy="1905000"/>
          </a:xfrm>
          <a:prstGeom prst="rect">
            <a:avLst/>
          </a:prstGeom>
          <a:noFill/>
        </p:spPr>
      </p:pic>
      <p:pic>
        <p:nvPicPr>
          <p:cNvPr id="19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5333" y="5138305"/>
            <a:ext cx="1428750" cy="1428750"/>
          </a:xfrm>
          <a:prstGeom prst="rect">
            <a:avLst/>
          </a:prstGeom>
          <a:noFill/>
        </p:spPr>
      </p:pic>
      <p:pic>
        <p:nvPicPr>
          <p:cNvPr id="21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51173" y="5180734"/>
            <a:ext cx="1428750" cy="1428750"/>
          </a:xfrm>
          <a:prstGeom prst="rect">
            <a:avLst/>
          </a:prstGeom>
          <a:noFill/>
        </p:spPr>
      </p:pic>
      <p:sp>
        <p:nvSpPr>
          <p:cNvPr id="43" name="AutoShape 48"/>
          <p:cNvSpPr>
            <a:spLocks noChangeArrowheads="1"/>
          </p:cNvSpPr>
          <p:nvPr/>
        </p:nvSpPr>
        <p:spPr bwMode="auto">
          <a:xfrm>
            <a:off x="5834495" y="5828435"/>
            <a:ext cx="493568" cy="62865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Rose3"/>
          <p:cNvPicPr>
            <a:picLocks noChangeAspect="1" noChangeArrowheads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 bwMode="auto">
          <a:xfrm>
            <a:off x="6563809" y="5757430"/>
            <a:ext cx="604838" cy="609600"/>
          </a:xfrm>
          <a:prstGeom prst="rect">
            <a:avLst/>
          </a:prstGeom>
          <a:extLst/>
        </p:spPr>
      </p:pic>
      <p:pic>
        <p:nvPicPr>
          <p:cNvPr id="45" name="Picture 44" descr="Rose3"/>
          <p:cNvPicPr>
            <a:picLocks noChangeAspect="1" noChangeArrowheads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 bwMode="auto">
          <a:xfrm>
            <a:off x="1963665" y="5758296"/>
            <a:ext cx="604838" cy="609600"/>
          </a:xfrm>
          <a:prstGeom prst="rect">
            <a:avLst/>
          </a:prstGeom>
          <a:extLst/>
        </p:spPr>
      </p:pic>
      <p:pic>
        <p:nvPicPr>
          <p:cNvPr id="46" name="Picture 37" descr="!dk8_1la"/>
          <p:cNvPicPr>
            <a:picLocks noChangeAspect="1" noChangeArrowheads="1" noCrop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>
            <a:off x="1507331" y="5839691"/>
            <a:ext cx="504825" cy="624320"/>
          </a:xfrm>
          <a:prstGeom prst="rect">
            <a:avLst/>
          </a:prstGeom>
          <a:extLst/>
        </p:spPr>
      </p:pic>
      <p:pic>
        <p:nvPicPr>
          <p:cNvPr id="47" name="Picture 37" descr="!dk8_1la"/>
          <p:cNvPicPr>
            <a:picLocks noChangeAspect="1" noChangeArrowheads="1" noCrop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>
            <a:off x="7109114" y="6044911"/>
            <a:ext cx="504825" cy="495300"/>
          </a:xfrm>
          <a:prstGeom prst="rect">
            <a:avLst/>
          </a:prstGeom>
          <a:extLst/>
        </p:spPr>
      </p:pic>
      <p:pic>
        <p:nvPicPr>
          <p:cNvPr id="28" name="Picture 24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58" y="1329172"/>
            <a:ext cx="1396190" cy="2286000"/>
          </a:xfrm>
          <a:prstGeom prst="rect">
            <a:avLst/>
          </a:prstGeom>
          <a:noFill/>
        </p:spPr>
      </p:pic>
      <p:pic>
        <p:nvPicPr>
          <p:cNvPr id="29" name="Picture 24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809" y="1046018"/>
            <a:ext cx="1396190" cy="2286000"/>
          </a:xfrm>
          <a:prstGeom prst="rect">
            <a:avLst/>
          </a:prstGeom>
          <a:noFill/>
        </p:spPr>
      </p:pic>
      <p:pic>
        <p:nvPicPr>
          <p:cNvPr id="32" name="Picture 4" descr="Frames PPT 00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75333" y="-96982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5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chim trích nó đậu ở đâu?</a:t>
            </a:r>
            <a:endParaRPr lang="en-US" sz="4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istrator\Desktop\tải xuống.jpg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4648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 xoan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84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66294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</a:p>
          <a:p>
            <a:pPr marL="0" indent="0">
              <a:buNone/>
            </a:pPr>
            <a:r>
              <a:rPr lang="en-US" sz="4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Thì nge lời nó</a:t>
            </a:r>
            <a:endParaRPr lang="en-US" sz="44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05000" y="152400"/>
            <a:ext cx="1447800" cy="1071563"/>
          </a:xfrm>
          <a:prstGeom prst="rect">
            <a:avLst/>
          </a:prstGeom>
          <a:noFill/>
        </p:spPr>
      </p:pic>
      <p:pic>
        <p:nvPicPr>
          <p:cNvPr id="5" name="Picture 25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267200"/>
            <a:ext cx="1143000" cy="96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0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9583 -0.01134 L 0.62917 0.02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1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8334 -0.00393 L -0.65833 -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1"/>
            <a:ext cx="4800600" cy="160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 nắng thì các con phải làm gì?</a:t>
            </a:r>
            <a:endParaRPr lang="en-US" sz="4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6934200" cy="1123950"/>
          </a:xfrm>
          <a:prstGeom prst="rect">
            <a:avLst/>
          </a:prstGeom>
          <a:noFill/>
        </p:spPr>
      </p:pic>
      <p:pic>
        <p:nvPicPr>
          <p:cNvPr id="6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977" y="3429000"/>
            <a:ext cx="12827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1374"/>
            <a:ext cx="6400800" cy="1264225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Đội nón, đội mũ</a:t>
            </a:r>
            <a:endParaRPr lang="en-US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.jpgfff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895600" cy="19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mu-hoat-hinh-tre em (3).JPGd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0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1"/>
            <a:ext cx="6781800" cy="1828799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 </a:t>
            </a: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 các con không nge thì chim sẽ thế nào?</a:t>
            </a:r>
            <a:endParaRPr lang="en-US" sz="4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qdefault.jpgfff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198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18352463">
            <a:off x="2362200" y="1752601"/>
            <a:ext cx="2057400" cy="1447800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16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914400" cy="990600"/>
          </a:xfrm>
          <a:prstGeom prst="rect">
            <a:avLst/>
          </a:prstGeom>
          <a:noFill/>
        </p:spPr>
      </p:pic>
      <p:pic>
        <p:nvPicPr>
          <p:cNvPr id="9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81600"/>
            <a:ext cx="666750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949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 giãn</a:t>
            </a:r>
            <a:endParaRPr lang="en-US" sz="6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ập Thể Dục Buổi Sáng - Xuân Mai _ Tap The Duc Buoi Sang Nhac 320kbp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07618"/>
            <a:ext cx="1066800" cy="80248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Bướm bay, Chim lượn, gió thổi cỏ cây bay</a:t>
            </a:r>
            <a:endParaRPr lang="en-US" sz="36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7" descr="butterfly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815862">
            <a:off x="1775147" y="2241212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23" descr="CH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1676400" cy="1028700"/>
          </a:xfrm>
          <a:prstGeom prst="rect">
            <a:avLst/>
          </a:prstGeom>
          <a:noFill/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863744" y="5638800"/>
            <a:ext cx="1685925" cy="1371600"/>
            <a:chOff x="2736" y="1824"/>
            <a:chExt cx="1062" cy="864"/>
          </a:xfrm>
        </p:grpSpPr>
        <p:pic>
          <p:nvPicPr>
            <p:cNvPr id="10" name="Picture 19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1" name="Picture 20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2" name="Picture 21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3" name="Picture 22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4" name="Picture 23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</p:spPr>
        </p:pic>
      </p:grpSp>
      <p:pic>
        <p:nvPicPr>
          <p:cNvPr id="15" name="Picture 3" descr="D62FC02CDCB14F6CAF21CEC124DDD1A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2548" y="4343400"/>
            <a:ext cx="952500" cy="1143000"/>
          </a:xfrm>
          <a:prstGeom prst="rect">
            <a:avLst/>
          </a:prstGeom>
          <a:noFill/>
        </p:spPr>
      </p:pic>
      <p:pic>
        <p:nvPicPr>
          <p:cNvPr id="16" name="Picture 8" descr="nguoi1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5105400"/>
            <a:ext cx="1752600" cy="1752600"/>
          </a:xfrm>
          <a:prstGeom prst="rect">
            <a:avLst/>
          </a:prstGeom>
          <a:noFill/>
        </p:spPr>
      </p:pic>
      <p:pic>
        <p:nvPicPr>
          <p:cNvPr id="17" name="Picture 7" descr="meo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21069" y="5236369"/>
            <a:ext cx="2057400" cy="1871662"/>
          </a:xfrm>
          <a:prstGeom prst="rect">
            <a:avLst/>
          </a:prstGeom>
          <a:noFill/>
        </p:spPr>
      </p:pic>
      <p:pic>
        <p:nvPicPr>
          <p:cNvPr id="18" name="Picture 22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2062" y="-105425"/>
            <a:ext cx="1160738" cy="1900238"/>
          </a:xfrm>
          <a:prstGeom prst="rect">
            <a:avLst/>
          </a:prstGeom>
          <a:noFill/>
        </p:spPr>
      </p:pic>
      <p:pic>
        <p:nvPicPr>
          <p:cNvPr id="19" name="Picture 22" descr="25543ne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6643" y="4991100"/>
            <a:ext cx="1371600" cy="1600200"/>
          </a:xfrm>
          <a:prstGeom prst="rect">
            <a:avLst/>
          </a:prstGeom>
          <a:noFill/>
        </p:spPr>
      </p:pic>
      <p:pic>
        <p:nvPicPr>
          <p:cNvPr id="20" name="Picture 6" descr="WINGS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45952" y="5631873"/>
            <a:ext cx="1905000" cy="1295400"/>
          </a:xfrm>
          <a:prstGeom prst="rect">
            <a:avLst/>
          </a:prstGeom>
          <a:noFill/>
        </p:spPr>
      </p:pic>
      <p:pic>
        <p:nvPicPr>
          <p:cNvPr id="21" name="Picture 4" descr="3d butterfly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339466">
            <a:off x="1073140" y="3212759"/>
            <a:ext cx="1524000" cy="1293813"/>
          </a:xfrm>
          <a:prstGeom prst="rect">
            <a:avLst/>
          </a:prstGeom>
          <a:noFill/>
        </p:spPr>
      </p:pic>
      <p:pic>
        <p:nvPicPr>
          <p:cNvPr id="22" name="Picture 3" descr="butterflies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4788" y="2231568"/>
            <a:ext cx="1828800" cy="1605747"/>
          </a:xfrm>
          <a:prstGeom prst="rect">
            <a:avLst/>
          </a:prstGeom>
          <a:noFill/>
        </p:spPr>
      </p:pic>
      <p:pic>
        <p:nvPicPr>
          <p:cNvPr id="23" name="Picture 5" descr="KEETS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36056" y="3485404"/>
            <a:ext cx="1676400" cy="1239838"/>
          </a:xfrm>
          <a:prstGeom prst="rect">
            <a:avLst/>
          </a:prstGeom>
          <a:noFill/>
        </p:spPr>
      </p:pic>
      <p:pic>
        <p:nvPicPr>
          <p:cNvPr id="24" name="Picture 3" descr="Butterfly 4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1306" y="436201"/>
            <a:ext cx="1828800" cy="1724025"/>
          </a:xfrm>
          <a:prstGeom prst="rect">
            <a:avLst/>
          </a:prstGeom>
          <a:noFill/>
        </p:spPr>
      </p:pic>
      <p:pic>
        <p:nvPicPr>
          <p:cNvPr id="25" name="Picture 18" descr="14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211572" y="57149"/>
            <a:ext cx="1456315" cy="1785187"/>
          </a:xfrm>
          <a:prstGeom prst="rect">
            <a:avLst/>
          </a:prstGeom>
          <a:noFill/>
        </p:spPr>
      </p:pic>
      <p:pic>
        <p:nvPicPr>
          <p:cNvPr id="26" name="Picture 26" descr="Tweety[1]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-100013" y="3859665"/>
            <a:ext cx="1447800" cy="1071563"/>
          </a:xfrm>
          <a:prstGeom prst="rect">
            <a:avLst/>
          </a:prstGeom>
          <a:noFill/>
        </p:spPr>
      </p:pic>
      <p:pic>
        <p:nvPicPr>
          <p:cNvPr id="27" name="Picture 13" descr="AG00130_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5018755">
            <a:off x="5111066" y="2273504"/>
            <a:ext cx="659179" cy="692612"/>
          </a:xfrm>
          <a:prstGeom prst="rect">
            <a:avLst/>
          </a:prstGeom>
          <a:noFill/>
        </p:spPr>
      </p:pic>
      <p:pic>
        <p:nvPicPr>
          <p:cNvPr id="28" name="Picture 2" descr="E23F2E26834B4FB7AD851F075FF0A2B6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8612" y="4747532"/>
            <a:ext cx="790575" cy="1981200"/>
          </a:xfrm>
          <a:prstGeom prst="rect">
            <a:avLst/>
          </a:prstGeom>
          <a:noFill/>
        </p:spPr>
      </p:pic>
      <p:pic>
        <p:nvPicPr>
          <p:cNvPr id="29" name="Picture 6" descr="DF7DF6BB553E4A868E55CD5942BB3876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773561" y="3006434"/>
            <a:ext cx="1047750" cy="1047750"/>
          </a:xfrm>
          <a:prstGeom prst="rect">
            <a:avLst/>
          </a:prstGeom>
          <a:noFill/>
        </p:spPr>
      </p:pic>
      <p:pic>
        <p:nvPicPr>
          <p:cNvPr id="30" name="Picture 22" descr="bugs-04-june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807456" y="2411865"/>
            <a:ext cx="1066800" cy="1447800"/>
          </a:xfrm>
          <a:prstGeom prst="rect">
            <a:avLst/>
          </a:prstGeom>
          <a:noFill/>
        </p:spPr>
      </p:pic>
      <p:pic>
        <p:nvPicPr>
          <p:cNvPr id="31" name="Picture 17" descr="19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55432" y="1930459"/>
            <a:ext cx="1660837" cy="1554945"/>
          </a:xfrm>
          <a:prstGeom prst="rect">
            <a:avLst/>
          </a:prstGeom>
          <a:noFill/>
        </p:spPr>
      </p:pic>
      <p:pic>
        <p:nvPicPr>
          <p:cNvPr id="32" name="Picture 22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11506" y="-98498"/>
            <a:ext cx="1160738" cy="1900238"/>
          </a:xfrm>
          <a:prstGeom prst="rect">
            <a:avLst/>
          </a:prstGeom>
          <a:noFill/>
        </p:spPr>
      </p:pic>
      <p:pic>
        <p:nvPicPr>
          <p:cNvPr id="33" name="Picture 4" descr="!danc_cl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896438" y="4181524"/>
            <a:ext cx="1661327" cy="13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4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5 -0.18379 C 0.12049 -0.1868 0.14028 -0.18009 0.15955 -0.17731 C 0.18802 -0.18101 0.23438 -0.15995 0.25469 -0.15324 C 0.26076 -0.14953 0.26667 -0.14421 0.27257 -0.13888 C 0.27483 -0.13495 0.27604 -0.12963 0.27934 -0.12638 C 0.28247 -0.12291 0.28611 -0.12199 0.28993 -0.1206 C 0.30521 -0.09953 0.2967 -0.10902 0.34184 -0.10324 C 0.34427 -0.10277 0.35052 -0.11273 0.35139 -0.11319 C 0.35833 -0.11805 0.37066 -0.11967 0.37899 -0.12152 C 0.39236 -0.1324 0.40868 -0.13263 0.42465 -0.13148 C 0.43281 -0.1287 0.44219 -0.12638 0.45069 -0.12222 C 0.46233 -0.11643 0.46545 -0.10717 0.47431 -0.09699 C 0.4776 -0.09444 0.49167 -0.08796 0.49323 -0.08657 C 0.51441 -0.08402 0.52014 -0.08425 0.54236 -0.07314 C 0.54913 -0.07083 0.55451 -0.04421 0.55816 -0.03773 C 0.56111 -0.03194 0.56615 -0.02963 0.56944 -0.02476 C 0.58108 -0.00393 0.56649 -0.02476 0.57813 -0.00879 C 0.58281 0.00672 0.57986 -0.00347 0.58958 0.01783 C 0.59063 0.02037 0.58976 0.0257 0.59115 0.02848 C 0.5941 0.03241 0.60174 0.03635 0.60191 0.03612 C 0.60833 0.03658 0.61528 0.03982 0.62222 0.03982 C 0.62743 0.03936 0.63837 0.03426 0.63837 0.0345 C 0.65 0.01713 0.64392 0.02408 0.65729 0.01204 C 0.66684 0.00417 0.66632 -0.00162 0.67691 -0.0074 C 0.67986 -0.00648 0.68403 -0.00555 0.68559 -0.00254 C 0.68854 0.00186 0.68993 0.01412 0.69028 0.01505 C 0.68594 0.03843 0.68403 0.06575 0.67535 0.08797 C 0.67014 0.10186 0.65556 0.10695 0.64601 0.11389 C 0.64653 0.11806 0.64462 0.12292 0.6467 0.12755 C 0.64774 0.12963 0.65243 0.1294 0.65503 0.13149 C 0.65972 0.13658 0.66354 0.14213 0.66806 0.1463 C 0.67014 0.15649 0.6717 0.16088 0.66962 0.17269 C 0.66753 0.18473 0.66615 0.19653 0.66215 0.20857 C 0.66076 0.21135 0.65104 0.21667 0.64896 0.21829 C 0.63611 0.22385 0.61875 0.21899 0.60573 0.21598 C 0.56198 0.20024 0.53264 0.19075 0.49306 0.16991 C 0.47604 0.16019 0.44184 0.14537 0.44132 0.14561 C 0.43108 0.1345 0.42274 0.12176 0.41076 0.11412 C 0.39149 0.08241 0.37101 0.05857 0.34323 0.04514 C 0.31806 0.02408 0.29427 0.03658 0.26858 0.03912 C 0.26181 0.04422 0.25868 0.04746 0.25295 0.04862 C 0.23194 0.06551 0.21233 0.07593 0.18872 0.07709 C 0.16944 0.08473 0.1776 0.08149 0.16389 0.08542 C 0.15868 0.0875 0.15295 0.08496 0.14688 0.08681 C 0.14063 0.08797 0.13576 0.08959 0.1283 0.0919 C 0.10052 0.08056 0.07118 0.07223 0.0434 0.05741 C 0.01684 0.04352 -0.01007 0.02825 -0.03646 0.01412 C -0.05052 0.00325 -0.06615 -0.00439 -0.08003 -0.01365 C -0.08403 -0.02384 -0.08854 -0.03263 -0.09167 -0.04467 C -0.08924 -0.07245 -0.08299 -0.12222 -0.06753 -0.14444 C -0.0625 -0.15162 -0.05712 -0.15671 -0.05139 -0.16319 C -0.05 -0.1655 -0.02535 -0.16828 -0.02344 -0.16898 C -0.01753 -0.16689 -0.00972 -0.16481 -0.00486 -0.16041 C -0.00191 -0.16018 -0.0026 -0.15625 -0.00035 -0.15486 C 0.00087 -0.15254 0.00295 -0.15162 0.00503 -0.15023 C 0.00972 -0.14583 0.01059 -0.13541 0.01493 -0.1368 C 0.01979 -0.13912 0.02656 -0.14143 0.03142 -0.14375 C 0.03472 -0.14444 0.0375 -0.14884 0.04219 -0.15069 C 0.04479 -0.15138 0.04826 -0.15277 0.05069 -0.15347 C 0.05451 -0.15416 0.06128 -0.15532 0.06094 -0.15509 C 0.07622 -0.16828 0.05469 -0.15138 0.07222 -0.15995 C 0.07517 -0.16157 0.07639 -0.16527 0.07795 -0.16597 C 0.08438 -0.17037 0.09167 -0.1706 0.0974 -0.17407 C 0.10174 -0.18125 0.1033 -0.178 0.09965 -0.18379 Z " pathEditMode="relative" rAng="710264" ptsTypes="ffffffffffffffffffffffffffffffffffffffffffffffffffffffffffffffff">
                                      <p:cBhvr>
                                        <p:cTn id="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8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1"/>
            <a:ext cx="6934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 thoại phát triển nhận thức </a:t>
            </a:r>
          </a:p>
          <a:p>
            <a:pPr marL="0" indent="0" algn="ctr">
              <a:buNone/>
            </a:pPr>
            <a:r>
              <a:rPr lang="en-US" sz="36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Vì sao mà chúng mình phải                          đội mũ khi ra nắng?</a:t>
            </a:r>
          </a:p>
          <a:p>
            <a:pPr marL="0" indent="0">
              <a:buNone/>
            </a:pPr>
            <a:endParaRPr lang="en-US" sz="3600" b="1" i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1447800" cy="1524000"/>
          </a:xfrm>
          <a:prstGeom prst="rect">
            <a:avLst/>
          </a:prstGeom>
          <a:noFill/>
        </p:spPr>
      </p:pic>
      <p:pic>
        <p:nvPicPr>
          <p:cNvPr id="7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1282700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5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19400"/>
            <a:ext cx="5715000" cy="1524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không bị ốm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trẻ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019800" cy="3352801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 khi trời nắng các con phải đội mũ, che ô để mình không bị ốm và thường xuyên tập thể dục để cơ thể chúng ta được khỏe mạnh, mau lớn nhé</a:t>
            </a:r>
            <a:r>
              <a:rPr lang="en-US" smtClean="0"/>
              <a:t>.</a:t>
            </a:r>
            <a:endParaRPr lang="en-US"/>
          </a:p>
        </p:txBody>
      </p:sp>
      <p:pic>
        <p:nvPicPr>
          <p:cNvPr id="4" name="Picture 4" descr="49AF38FFEB6845B3B114AB5BA0AB9D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19600"/>
            <a:ext cx="2819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4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>
            <a:scene3d>
              <a:camera prst="orthographicFront"/>
              <a:lightRig rig="threePt" dir="t"/>
            </a:scene3d>
            <a:sp3d prstMaterial="translucentPowder"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968667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 chơi: Trời nắng, trời mưa</a:t>
            </a:r>
            <a:endParaRPr lang="en-US" sz="36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361492" y="2182384"/>
            <a:ext cx="6477000" cy="4895465"/>
            <a:chOff x="768" y="336"/>
            <a:chExt cx="4704" cy="3648"/>
          </a:xfrm>
        </p:grpSpPr>
        <p:pic>
          <p:nvPicPr>
            <p:cNvPr id="5" name="Picture 16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</p:spPr>
        </p:pic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22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</p:spPr>
        </p:pic>
        <p:pic>
          <p:nvPicPr>
            <p:cNvPr id="12" name="Picture 23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</p:spPr>
        </p:pic>
        <p:pic>
          <p:nvPicPr>
            <p:cNvPr id="13" name="Picture 24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</p:spPr>
        </p:pic>
      </p:grpSp>
      <p:pic>
        <p:nvPicPr>
          <p:cNvPr id="14" name="Picture 17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43" y="378763"/>
            <a:ext cx="1066800" cy="117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4 -0.09491 C 0.10642 -0.09792 0.12604 -0.0912 0.14531 -0.08842 C 0.17395 -0.09213 0.22031 -0.07106 0.24027 -0.06435 C 0.2467 -0.06065 0.2526 -0.05509 0.2585 -0.05 C 0.26059 -0.04606 0.2618 -0.04074 0.26493 -0.0375 C 0.26823 -0.03403 0.2717 -0.0331 0.27586 -0.03171 C 0.29097 -0.01065 0.28229 -0.02014 0.32777 -0.01435 C 0.32986 -0.01366 0.33611 -0.02384 0.33732 -0.0243 C 0.34409 -0.02917 0.35659 -0.03079 0.36458 -0.03264 C 0.37795 -0.04329 0.39444 -0.04375 0.41041 -0.04259 C 0.4184 -0.03958 0.42777 -0.0375 0.43628 -0.0331 C 0.44791 -0.02755 0.45104 -0.01829 0.45989 -0.00787 C 0.46319 -0.00555 0.47725 0.00093 0.47882 0.00232 C 0.50017 0.00486 0.50573 0.00486 0.52795 0.01574 C 0.53472 0.01806 0.5401 0.04468 0.54375 0.05116 C 0.5467 0.05695 0.55173 0.05926 0.55503 0.06412 C 0.56666 0.08495 0.55225 0.06412 0.56371 0.08009 C 0.56857 0.0956 0.56545 0.08542 0.57534 0.10671 C 0.57604 0.10926 0.57534 0.11458 0.57673 0.11736 C 0.57968 0.1213 0.58732 0.12523 0.5875 0.125 C 0.59392 0.12546 0.60086 0.1287 0.60781 0.1287 C 0.61302 0.12824 0.62395 0.12315 0.62395 0.12338 C 0.63576 0.10602 0.62951 0.11273 0.64288 0.10093 C 0.65243 0.09306 0.65191 0.08727 0.6625 0.08148 C 0.66545 0.08241 0.66961 0.08333 0.67118 0.08634 C 0.67413 0.09074 0.67552 0.10301 0.67586 0.10394 C 0.67152 0.12732 0.66961 0.15463 0.66093 0.17685 C 0.65573 0.19074 0.64114 0.19583 0.63142 0.20278 C 0.63211 0.20695 0.6302 0.21181 0.63211 0.21644 C 0.63333 0.21829 0.63819 0.21829 0.64062 0.22014 C 0.64531 0.22523 0.64913 0.23079 0.65364 0.23519 C 0.65573 0.24514 0.65729 0.24977 0.65503 0.26158 C 0.65312 0.27361 0.65173 0.28519 0.64774 0.29745 C 0.64635 0.30023 0.63663 0.30556 0.63454 0.30718 C 0.6217 0.3125 0.60434 0.30787 0.59132 0.30486 C 0.54757 0.28912 0.51823 0.2794 0.47864 0.2588 C 0.46163 0.24908 0.42743 0.23426 0.42708 0.23449 C 0.41666 0.22315 0.4085 0.21065 0.39652 0.20301 C 0.37708 0.1713 0.35659 0.14745 0.32916 0.13403 C 0.30364 0.11296 0.27986 0.12546 0.25451 0.12824 C 0.24739 0.1331 0.24427 0.13611 0.23888 0.1375 C 0.21753 0.1544 0.19791 0.16482 0.17465 0.16597 C 0.15503 0.17338 0.16319 0.17037 0.14948 0.17431 C 0.14461 0.17639 0.13854 0.17384 0.13263 0.17546 C 0.12638 0.17685 0.1217 0.1787 0.11406 0.18079 C 0.08645 0.16945 0.05711 0.16111 0.02899 0.1463 C 0.00243 0.13241 -0.02414 0.11713 -0.05052 0.10324 C -0.06459 0.09213 -0.08021 0.08449 -0.0941 0.07546 C -0.09809 0.06505 -0.10261 0.05625 -0.10591 0.04421 C -0.1033 0.0162 -0.09705 -0.03333 -0.08177 -0.05555 C -0.07657 -0.0625 -0.07153 -0.06759 -0.06546 -0.07407 C -0.06424 -0.07662 -0.03941 -0.0794 -0.03785 -0.08009 C -0.03177 -0.07801 -0.02414 -0.07592 -0.0191 -0.07153 C -0.01615 -0.0713 -0.01667 -0.06736 -0.01441 -0.06574 C -0.0132 -0.06366 -0.01129 -0.06273 -0.00921 -0.06134 C -0.00434 -0.05694 -0.00348 -0.04653 0.00069 -0.04792 C 0.00555 -0.05023 0.0125 -0.05231 0.01736 -0.05486 C 0.02066 -0.05555 0.02343 -0.05995 0.02795 -0.0618 C 0.03055 -0.0625 0.0342 -0.06389 0.03663 -0.06458 C 0.04045 -0.06528 0.04704 -0.06643 0.04652 -0.0662 C 0.06215 -0.07917 0.04027 -0.0625 0.05816 -0.07083 C 0.06111 -0.07268 0.06198 -0.07639 0.06371 -0.07708 C 0.07031 -0.08148 0.0776 -0.08148 0.08316 -0.08518 C 0.08732 -0.09236 0.08923 -0.08889 0.08524 -0.09491 Z " pathEditMode="relative" rAng="710264" ptsTypes="ffffffffffffffffffffffffffffffffffffffffffffffffffffffffffffffff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50292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Dậy bé đọc thơ</a:t>
            </a:r>
            <a:endParaRPr lang="en-US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62484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con về học thuộc lòng bài thơ.</a:t>
            </a:r>
          </a:p>
          <a:p>
            <a:pPr marL="0" indent="0">
              <a:buNone/>
            </a:pPr>
            <a:endParaRPr lang="en-US" sz="36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Picture be hoc b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956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646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438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  <a:bevelB w="38100" h="38100" prst="relaxedInset"/>
            </a:sp3d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Chào Tạm Biệt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199"/>
            <a:ext cx="5334000" cy="342900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  <a:bevelB h="25400" prst="softRound"/>
            </a:sp3d>
          </a:bodyPr>
          <a:lstStyle/>
          <a:p>
            <a:pPr marL="0" indent="0">
              <a:buNone/>
            </a:pPr>
            <a:r>
              <a:rPr lang="en-US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Chúc các thầy cô thật nhiều sức khỏe, công tác tốt và thành công trong cuộc sống.</a:t>
            </a:r>
            <a:endParaRPr lang="en-US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welcome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600000">
            <a:off x="3048000" y="3733800"/>
            <a:ext cx="2590800" cy="799956"/>
          </a:xfrm>
          <a:prstGeom prst="rect">
            <a:avLst/>
          </a:prstGeom>
          <a:noFill/>
        </p:spPr>
      </p:pic>
      <p:pic>
        <p:nvPicPr>
          <p:cNvPr id="5" name="Picture 6" descr="BOOKANI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68036"/>
            <a:ext cx="16764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7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705600" cy="3657600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nge đọc thơ</a:t>
            </a:r>
          </a:p>
          <a:p>
            <a:pPr algn="l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thơ: Đi nắng</a:t>
            </a:r>
          </a:p>
          <a:p>
            <a:pPr algn="l"/>
            <a:r>
              <a:rPr lang="en-US" sz="3600" b="1" smtClean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Sáng tác: Nhược Thủy</a:t>
            </a:r>
            <a:endParaRPr lang="en-US" sz="3600" b="1">
              <a:solidFill>
                <a:srgbClr val="F04E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ViÕt vë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2615045" cy="1905000"/>
          </a:xfrm>
          <a:prstGeom prst="rect">
            <a:avLst/>
          </a:prstGeom>
          <a:noFill/>
        </p:spPr>
      </p:pic>
      <p:pic>
        <p:nvPicPr>
          <p:cNvPr id="10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3855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86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0593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con chim chích</a:t>
            </a:r>
            <a:endParaRPr lang="en-US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 đậu cành xoan</a:t>
            </a:r>
          </a:p>
        </p:txBody>
      </p:sp>
      <p:pic>
        <p:nvPicPr>
          <p:cNvPr id="1026" name="Picture 2" descr="C:\Users\Administrator\Desktop\New folder\tranh-phong-thuy-chao-m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46388"/>
            <a:ext cx="510540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meo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445" y="838200"/>
            <a:ext cx="2057400" cy="1871662"/>
          </a:xfrm>
          <a:prstGeom prst="rect">
            <a:avLst/>
          </a:prstGeom>
          <a:noFill/>
        </p:spPr>
      </p:pic>
      <p:pic>
        <p:nvPicPr>
          <p:cNvPr id="15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8109" y="4876800"/>
            <a:ext cx="1971346" cy="1457975"/>
          </a:xfrm>
          <a:prstGeom prst="rect">
            <a:avLst/>
          </a:prstGeom>
          <a:noFill/>
        </p:spPr>
      </p:pic>
      <p:pic>
        <p:nvPicPr>
          <p:cNvPr id="16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0"/>
            <a:ext cx="1676400" cy="123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9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27 0.35972 L 0.31927 0.34861 C 0.29791 0.34491 0.27048 0.35278 0.24409 0.36852 C 0.21389 0.38588 0.19166 0.40671 0.17951 0.43055 L 0.1184 0.53518 " pathEditMode="relative" rAng="3978786" ptsTypes="FffFF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114800" cy="1905000"/>
          </a:xfrm>
        </p:spPr>
        <p:txBody>
          <a:bodyPr>
            <a:normAutofit/>
          </a:bodyPr>
          <a:lstStyle/>
          <a:p>
            <a: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  <a:b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2743200"/>
            <a:ext cx="7100888" cy="2209800"/>
          </a:xfrm>
        </p:spPr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 nắng phải có</a:t>
            </a:r>
          </a:p>
          <a:p>
            <a:r>
              <a:rPr lang="en-US" sz="3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Nón mũ mà che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8600" y="12954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nge lời nó</a:t>
            </a:r>
            <a:b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1"/>
            <a:ext cx="4205288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New fo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191000"/>
            <a:ext cx="5043055" cy="23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engel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28600" y="1824471"/>
            <a:ext cx="17145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4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257800" cy="1371600"/>
          </a:xfrm>
        </p:spPr>
        <p:txBody>
          <a:bodyPr>
            <a:normAutofit/>
          </a:bodyPr>
          <a:lstStyle/>
          <a:p>
            <a: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Hễ ai không nge</a:t>
            </a:r>
            <a:b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600200" y="1905000"/>
            <a:ext cx="4876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chim không thích</a:t>
            </a:r>
            <a:endParaRPr lang="en-US" sz="40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\Desktop\TieuThan.jpgb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1"/>
            <a:ext cx="579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334000" y="2743201"/>
            <a:ext cx="1524000" cy="1166811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73263"/>
            <a:ext cx="7772400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 thoại trích dẫn</a:t>
            </a:r>
          </a:p>
          <a:p>
            <a:pPr marL="0" indent="0">
              <a:buNone/>
            </a:pPr>
            <a:r>
              <a:rPr lang="en-US" sz="36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 con vừa nge cô đọc bài thơ gì?</a:t>
            </a:r>
            <a:endParaRPr lang="en-US" sz="3600" b="1" i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c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1738313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463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352800"/>
            <a:ext cx="8077200" cy="15240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57150">
              <a:bevelT w="38100" h="38100" prst="relaxedInset"/>
            </a:sp3d>
          </a:bodyPr>
          <a:lstStyle/>
          <a:p>
            <a:pPr marL="0" indent="0">
              <a:buNone/>
            </a:pP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thơ: Đi nắng</a:t>
            </a:r>
            <a:endParaRPr lang="en-US" sz="5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Book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436" y="4267200"/>
            <a:ext cx="2251363" cy="1447800"/>
          </a:xfrm>
          <a:prstGeom prst="rect">
            <a:avLst/>
          </a:prstGeom>
          <a:noFill/>
        </p:spPr>
      </p:pic>
      <p:pic>
        <p:nvPicPr>
          <p:cNvPr id="6" name="Picture 4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9466">
            <a:off x="1870364" y="2275228"/>
            <a:ext cx="1524000" cy="1293813"/>
          </a:xfrm>
          <a:prstGeom prst="rect">
            <a:avLst/>
          </a:prstGeom>
          <a:noFill/>
        </p:spPr>
      </p:pic>
      <p:pic>
        <p:nvPicPr>
          <p:cNvPr id="7" name="Picture 5" descr="KEET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322346"/>
            <a:ext cx="1676400" cy="1239838"/>
          </a:xfrm>
          <a:prstGeom prst="rect">
            <a:avLst/>
          </a:prstGeom>
          <a:noFill/>
        </p:spPr>
      </p:pic>
      <p:pic>
        <p:nvPicPr>
          <p:cNvPr id="8" name="Picture 6" descr="WING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60375"/>
            <a:ext cx="1905000" cy="167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5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22917 L -0.0724 -0.24028 C -0.09375 -0.24398 -0.12118 -0.23611 -0.14757 -0.22037 C -0.17778 -0.20301 -0.2 -0.18218 -0.21216 -0.15833 L -0.27327 -0.0537 " pathEditMode="relative" rAng="3978786" ptsTypes="FffFF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30480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 thơ nhắc đến con gì ?</a:t>
            </a:r>
            <a:b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flipV="1">
            <a:off x="1066800" y="47244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152400"/>
            <a:ext cx="1447800" cy="1071563"/>
          </a:xfrm>
          <a:prstGeom prst="rect">
            <a:avLst/>
          </a:prstGeom>
          <a:noFill/>
        </p:spPr>
      </p:pic>
      <p:pic>
        <p:nvPicPr>
          <p:cNvPr id="4101" name="Picture 5" descr="C:\Users\Administrator\Desktop\timthumb.jpg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2209800"/>
            <a:ext cx="3692236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\Desktop\cach-nuoi-chim-chich-choe-than3.jpgđ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19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5257800"/>
            <a:ext cx="845127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chích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654</TotalTime>
  <Words>311</Words>
  <Application>Microsoft Office PowerPoint</Application>
  <PresentationFormat>On-screen Show (4:3)</PresentationFormat>
  <Paragraphs>50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SỞ GIÁO DỤC VÀ ĐÀO TẠO THỊ XÃ BUÔN HỒ</vt:lpstr>
      <vt:lpstr>Hoạt động 1</vt:lpstr>
      <vt:lpstr>Hoạt động 2</vt:lpstr>
      <vt:lpstr>PowerPoint Presentation</vt:lpstr>
      <vt:lpstr>Nó kêu ai ngoan </vt:lpstr>
      <vt:lpstr>Hễ ai không nge </vt:lpstr>
      <vt:lpstr>Hoạt động 3</vt:lpstr>
      <vt:lpstr>PowerPoint Presentation</vt:lpstr>
      <vt:lpstr>Bài thơ nhắc đến con gì ? </vt:lpstr>
      <vt:lpstr>Con chim trích nó đậu ở đâu?</vt:lpstr>
      <vt:lpstr>PowerPoint Presentation</vt:lpstr>
      <vt:lpstr>PowerPoint Presentation</vt:lpstr>
      <vt:lpstr>Đội nón, đội mũ</vt:lpstr>
      <vt:lpstr>PowerPoint Presentation</vt:lpstr>
      <vt:lpstr>PowerPoint Presentation</vt:lpstr>
      <vt:lpstr>Thư giãn</vt:lpstr>
      <vt:lpstr>Hoạt động 4</vt:lpstr>
      <vt:lpstr>PowerPoint Presentation</vt:lpstr>
      <vt:lpstr>Giáo dục trẻ</vt:lpstr>
      <vt:lpstr>PowerPoint Presentation</vt:lpstr>
      <vt:lpstr>Dặn dò:</vt:lpstr>
      <vt:lpstr>  Chào Tạm Biệt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HỒNG ĐỨC</dc:title>
  <dc:creator>Windows User</dc:creator>
  <cp:lastModifiedBy>pc</cp:lastModifiedBy>
  <cp:revision>74</cp:revision>
  <dcterms:created xsi:type="dcterms:W3CDTF">2016-04-22T01:50:13Z</dcterms:created>
  <dcterms:modified xsi:type="dcterms:W3CDTF">2024-05-01T04:28:40Z</dcterms:modified>
</cp:coreProperties>
</file>