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1" r:id="rId2"/>
    <p:sldId id="272" r:id="rId3"/>
    <p:sldId id="302" r:id="rId4"/>
    <p:sldId id="270" r:id="rId5"/>
    <p:sldId id="303" r:id="rId6"/>
    <p:sldId id="308" r:id="rId7"/>
    <p:sldId id="305" r:id="rId8"/>
    <p:sldId id="306" r:id="rId9"/>
    <p:sldId id="307" r:id="rId10"/>
    <p:sldId id="273" r:id="rId11"/>
    <p:sldId id="275" r:id="rId12"/>
    <p:sldId id="296" r:id="rId13"/>
    <p:sldId id="300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CC"/>
    <a:srgbClr val="FF9900"/>
    <a:srgbClr val="00FF00"/>
    <a:srgbClr val="00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76" autoAdjust="0"/>
  </p:normalViewPr>
  <p:slideViewPr>
    <p:cSldViewPr>
      <p:cViewPr varScale="1">
        <p:scale>
          <a:sx n="81" d="100"/>
          <a:sy n="81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C846D-5046-4919-949E-03E612512981}" type="datetimeFigureOut">
              <a:rPr lang="vi-VN" smtClean="0"/>
              <a:pPr/>
              <a:t>29/01/2024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9A11E-157F-4D37-90E2-B5F9D9A0D64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2A64-64AD-4AAA-A9E2-74E444EA2899}" type="datetimeFigureOut">
              <a:rPr lang="vi-VN" smtClean="0"/>
              <a:pPr/>
              <a:t>29/01/2024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8778D-AF76-4AD9-BD0E-FC83B37EBF1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29/01/2024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29/01/2024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29/01/2024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29/01/2024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29/01/2024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392A-5920-4804-838B-5A9E118AF77E}" type="datetimeFigureOut">
              <a:rPr lang="vi-VN" smtClean="0"/>
              <a:pPr/>
              <a:t>29/01/2024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392A-5920-4804-838B-5A9E118AF77E}" type="datetimeFigureOut">
              <a:rPr lang="vi-VN" smtClean="0"/>
              <a:pPr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3A32F-EDB0-4BA0-B27E-1955C702DED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bai%20giang%20dien%20tu\LonLenChauLaiMayCay-V.A-3645311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ranh ảnh dạy học\Hinh nen dep\SLGG_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458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mừng các cô giáo và các em học sinh</a:t>
            </a:r>
          </a:p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tới tham dự tiết học PTNN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066800" y="1600200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Trường m</a:t>
            </a:r>
            <a:r>
              <a:rPr lang="en-US" sz="3600" b="1" i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ầm</a:t>
            </a:r>
            <a:r>
              <a:rPr lang="en-US" sz="3600" b="1" i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 non </a:t>
            </a:r>
            <a:r>
              <a:rPr lang="en-US" sz="3600" b="1" i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Hoa</a:t>
            </a:r>
            <a:r>
              <a:rPr lang="en-US" sz="3600" b="1" i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Sen</a:t>
            </a:r>
            <a:endParaRPr lang="vi-VN" sz="3600" b="1" i="1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990600" y="3167062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Người dạy: </a:t>
            </a:r>
            <a:r>
              <a:rPr lang="en-US" sz="36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Đỗ</a:t>
            </a:r>
            <a:r>
              <a:rPr lang="en-US" sz="36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Tình</a:t>
            </a:r>
            <a:endParaRPr lang="vi-VN" sz="3600" b="1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524000" y="4648200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/>
                <a:cs typeface="Times New Roman"/>
              </a:rPr>
              <a:t>Hoạt động học: Văn học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143000" y="5257801"/>
            <a:ext cx="7389440" cy="763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Thơ: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Nhớ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cà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phê</a:t>
            </a:r>
            <a:endParaRPr lang="vi-VN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7108" name="Picture 4" descr="487b2764_illustration_cartoon_girl_b10-psd-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1600200" y="838200"/>
            <a:ext cx="6858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Đàm thoại - giảng giải - trích dẫn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3571932" y="2643182"/>
            <a:ext cx="1639510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cá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nhân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vận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; </a:t>
            </a:r>
          </a:p>
          <a:p>
            <a:pPr algn="ctr"/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đặt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tên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500" b="1" kern="10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00" b="1" kern="10" cap="none" spc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thích</a:t>
            </a:r>
            <a:endParaRPr lang="en-US" sz="35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F:\Tranh ảnh dạy học\Hinh nen dep\SLGG_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1115616" y="1828800"/>
            <a:ext cx="7571184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75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Trò chơi: Thi xem đội nào nhanh</a:t>
            </a:r>
          </a:p>
        </p:txBody>
      </p:sp>
      <p:pic>
        <p:nvPicPr>
          <p:cNvPr id="4" name="LonLenChauLaiMayCay-V.A-36453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5528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2708" name="Picture 4" descr="48dd0fbd3b7b1_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7315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/>
                <a:cs typeface="Times New Roman"/>
              </a:rPr>
              <a:t>Chúc các bé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" y="0"/>
            <a:ext cx="908079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022" y="2136338"/>
            <a:ext cx="77059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I: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CHUYỆN CHỦ ĐỀ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ong-ca-phe-t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0"/>
            <a:ext cx="4571999" cy="3429000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6" name="Picture 5" descr="090317mut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442915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79098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 ĐỘNG II:</a:t>
            </a:r>
          </a:p>
          <a:p>
            <a:pPr algn="just"/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giới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thiệu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thơ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Nhớ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cà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phê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algn="just"/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Tác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Đoàn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Minh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Hợp</a:t>
            </a:r>
            <a:endParaRPr lang="en-US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  <a:p>
            <a:pPr algn="just"/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kèm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xem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tranh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dẫn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</a:t>
            </a:r>
            <a:endParaRPr lang="en-US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kèm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ảnh</a:t>
            </a:r>
            <a:endParaRPr lang="en-US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ma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0"/>
            <a:ext cx="457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643050"/>
            <a:ext cx="450056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dậy</a:t>
            </a:r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say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liếm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00174"/>
            <a:ext cx="4572000" cy="2788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b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rảnh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phôi</a:t>
            </a:r>
            <a:b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Miên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tưởng</a:t>
            </a:r>
            <a:b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71612"/>
            <a:ext cx="4649030" cy="27793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thắm</a:t>
            </a:r>
            <a:b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Nhấm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phê</a:t>
            </a:r>
            <a:b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diệu</a:t>
            </a:r>
            <a:b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206</Words>
  <Application>Microsoft Office PowerPoint</Application>
  <PresentationFormat>On-screen Show (4:3)</PresentationFormat>
  <Paragraphs>26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Phương Nguyễn</cp:lastModifiedBy>
  <cp:revision>61</cp:revision>
  <dcterms:created xsi:type="dcterms:W3CDTF">2015-09-07T07:55:08Z</dcterms:created>
  <dcterms:modified xsi:type="dcterms:W3CDTF">2024-01-29T11:13:18Z</dcterms:modified>
</cp:coreProperties>
</file>