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01" r:id="rId2"/>
    <p:sldId id="272" r:id="rId3"/>
    <p:sldId id="302" r:id="rId4"/>
    <p:sldId id="270" r:id="rId5"/>
    <p:sldId id="303" r:id="rId6"/>
    <p:sldId id="308" r:id="rId7"/>
    <p:sldId id="305" r:id="rId8"/>
    <p:sldId id="273" r:id="rId9"/>
    <p:sldId id="275" r:id="rId10"/>
    <p:sldId id="296" r:id="rId11"/>
    <p:sldId id="300" r:id="rId1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CC"/>
    <a:srgbClr val="FF9900"/>
    <a:srgbClr val="00FF00"/>
    <a:srgbClr val="0066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576" autoAdjust="0"/>
  </p:normalViewPr>
  <p:slideViewPr>
    <p:cSldViewPr>
      <p:cViewPr varScale="1">
        <p:scale>
          <a:sx n="62" d="100"/>
          <a:sy n="62" d="100"/>
        </p:scale>
        <p:origin x="-132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C846D-5046-4919-949E-03E612512981}" type="datetimeFigureOut">
              <a:rPr lang="vi-VN" smtClean="0"/>
              <a:pPr/>
              <a:t>01/01/2024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9A11E-157F-4D37-90E2-B5F9D9A0D64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5112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2A64-64AD-4AAA-A9E2-74E444EA2899}" type="datetimeFigureOut">
              <a:rPr lang="vi-VN" smtClean="0"/>
              <a:pPr/>
              <a:t>01/01/2024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8778D-AF76-4AD9-BD0E-FC83B37EBF1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7193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392A-5920-4804-838B-5A9E118AF77E}" type="datetimeFigureOut">
              <a:rPr lang="vi-VN" smtClean="0"/>
              <a:pPr/>
              <a:t>01/01/2024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A32F-EDB0-4BA0-B27E-1955C702DED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392A-5920-4804-838B-5A9E118AF77E}" type="datetimeFigureOut">
              <a:rPr lang="vi-VN" smtClean="0"/>
              <a:pPr/>
              <a:t>01/01/2024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A32F-EDB0-4BA0-B27E-1955C702DED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392A-5920-4804-838B-5A9E118AF77E}" type="datetimeFigureOut">
              <a:rPr lang="vi-VN" smtClean="0"/>
              <a:pPr/>
              <a:t>01/01/2024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A32F-EDB0-4BA0-B27E-1955C702DED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392A-5920-4804-838B-5A9E118AF77E}" type="datetimeFigureOut">
              <a:rPr lang="vi-VN" smtClean="0"/>
              <a:pPr/>
              <a:t>01/01/2024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A32F-EDB0-4BA0-B27E-1955C702DED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392A-5920-4804-838B-5A9E118AF77E}" type="datetimeFigureOut">
              <a:rPr lang="vi-VN" smtClean="0"/>
              <a:pPr/>
              <a:t>01/01/2024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A32F-EDB0-4BA0-B27E-1955C702DED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392A-5920-4804-838B-5A9E118AF77E}" type="datetimeFigureOut">
              <a:rPr lang="vi-VN" smtClean="0"/>
              <a:pPr/>
              <a:t>01/01/2024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A32F-EDB0-4BA0-B27E-1955C702DED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392A-5920-4804-838B-5A9E118AF77E}" type="datetimeFigureOut">
              <a:rPr lang="vi-VN" smtClean="0"/>
              <a:pPr/>
              <a:t>01/01/2024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A32F-EDB0-4BA0-B27E-1955C702DED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392A-5920-4804-838B-5A9E118AF77E}" type="datetimeFigureOut">
              <a:rPr lang="vi-VN" smtClean="0"/>
              <a:pPr/>
              <a:t>01/01/2024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A32F-EDB0-4BA0-B27E-1955C702DED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392A-5920-4804-838B-5A9E118AF77E}" type="datetimeFigureOut">
              <a:rPr lang="vi-VN" smtClean="0"/>
              <a:pPr/>
              <a:t>01/01/2024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A32F-EDB0-4BA0-B27E-1955C702DED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392A-5920-4804-838B-5A9E118AF77E}" type="datetimeFigureOut">
              <a:rPr lang="vi-VN" smtClean="0"/>
              <a:pPr/>
              <a:t>01/01/2024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A32F-EDB0-4BA0-B27E-1955C702DED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392A-5920-4804-838B-5A9E118AF77E}" type="datetimeFigureOut">
              <a:rPr lang="vi-VN" smtClean="0"/>
              <a:pPr/>
              <a:t>01/01/2024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A32F-EDB0-4BA0-B27E-1955C702DED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A392A-5920-4804-838B-5A9E118AF77E}" type="datetimeFigureOut">
              <a:rPr lang="vi-VN" smtClean="0"/>
              <a:pPr/>
              <a:t>01/01/2024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3A32F-EDB0-4BA0-B27E-1955C702DED8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bai%20giang%20dien%20tu\LonLenChauLaiMayCay-V.A-3645311.mp3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ranh ảnh dạy học\Hinh nen dep\SLGG_2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381000" y="0"/>
            <a:ext cx="8458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066800" y="1600200"/>
            <a:ext cx="7162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/>
                <a:cs typeface="Times New Roman"/>
              </a:rPr>
              <a:t>Trường </a:t>
            </a:r>
            <a:r>
              <a:rPr lang="vi-VN" sz="3600" b="1" i="1" kern="10" dirty="0" smtClean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/>
                <a:cs typeface="Times New Roman"/>
              </a:rPr>
              <a:t>m</a:t>
            </a:r>
            <a:r>
              <a:rPr lang="en-US" sz="3600" b="1" i="1" kern="10" dirty="0" err="1" smtClean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/>
                <a:cs typeface="Times New Roman"/>
              </a:rPr>
              <a:t>ầm</a:t>
            </a:r>
            <a:r>
              <a:rPr lang="en-US" sz="3600" b="1" i="1" kern="10" dirty="0" smtClean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/>
                <a:cs typeface="Times New Roman"/>
              </a:rPr>
              <a:t> non </a:t>
            </a:r>
            <a:r>
              <a:rPr lang="en-US" sz="3600" b="1" i="1" kern="10" dirty="0" err="1" smtClean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/>
                <a:cs typeface="Times New Roman"/>
              </a:rPr>
              <a:t>Hoa</a:t>
            </a:r>
            <a:r>
              <a:rPr lang="en-US" sz="3600" b="1" i="1" kern="10" dirty="0" smtClean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/>
                <a:cs typeface="Times New Roman"/>
              </a:rPr>
              <a:t>Sen</a:t>
            </a:r>
            <a:endParaRPr lang="vi-VN" sz="3600" b="1" i="1" kern="10" dirty="0">
              <a:ln w="9525">
                <a:solidFill>
                  <a:srgbClr val="0033CC"/>
                </a:solidFill>
                <a:round/>
                <a:headEnd/>
                <a:tailEnd/>
              </a:ln>
              <a:solidFill>
                <a:srgbClr val="0033CC"/>
              </a:solidFill>
              <a:latin typeface="Times New Roman"/>
              <a:cs typeface="Times New Roman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1066800" y="2590800"/>
            <a:ext cx="7162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/>
                <a:cs typeface="Times New Roman"/>
              </a:rPr>
              <a:t>Người dạy: </a:t>
            </a:r>
            <a:r>
              <a:rPr lang="en-US" sz="3600" b="1" kern="10" dirty="0" err="1" smtClean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/>
                <a:cs typeface="Times New Roman"/>
              </a:rPr>
              <a:t>Trần</a:t>
            </a:r>
            <a:r>
              <a:rPr lang="en-US" sz="3600" b="1" kern="10" dirty="0" smtClean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/>
                <a:cs typeface="Times New Roman"/>
              </a:rPr>
              <a:t>Thị</a:t>
            </a:r>
            <a:r>
              <a:rPr lang="en-US" sz="3600" b="1" kern="10" dirty="0" smtClean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/>
                <a:cs typeface="Times New Roman"/>
              </a:rPr>
              <a:t>Thúy</a:t>
            </a:r>
            <a:r>
              <a:rPr lang="en-US" sz="3600" b="1" kern="10" dirty="0" smtClean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/>
                <a:cs typeface="Times New Roman"/>
              </a:rPr>
              <a:t>Hằng</a:t>
            </a:r>
            <a:endParaRPr lang="vi-VN" sz="3600" b="1" kern="10" dirty="0">
              <a:ln w="9525">
                <a:solidFill>
                  <a:srgbClr val="0033CC"/>
                </a:solidFill>
                <a:round/>
                <a:headEnd/>
                <a:tailEnd/>
              </a:ln>
              <a:solidFill>
                <a:srgbClr val="0033CC"/>
              </a:solidFill>
              <a:latin typeface="Times New Roman"/>
              <a:cs typeface="Times New Roman"/>
            </a:endParaRP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1143000" y="3581400"/>
            <a:ext cx="7162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/>
                <a:cs typeface="Times New Roman"/>
              </a:rPr>
              <a:t>Lớp: </a:t>
            </a:r>
            <a:r>
              <a:rPr lang="en-US" sz="3600" b="1" kern="10" dirty="0" err="1" smtClean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/>
                <a:cs typeface="Times New Roman"/>
              </a:rPr>
              <a:t>lá</a:t>
            </a:r>
            <a:r>
              <a:rPr lang="en-US" sz="3600" b="1" kern="10" dirty="0" smtClean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/>
                <a:cs typeface="Times New Roman"/>
              </a:rPr>
              <a:t> 2</a:t>
            </a:r>
            <a:endParaRPr lang="vi-VN" sz="3600" b="1" kern="10" dirty="0">
              <a:ln w="9525">
                <a:solidFill>
                  <a:srgbClr val="0033CC"/>
                </a:solidFill>
                <a:round/>
                <a:headEnd/>
                <a:tailEnd/>
              </a:ln>
              <a:solidFill>
                <a:srgbClr val="0033CC"/>
              </a:solidFill>
              <a:latin typeface="Times New Roman"/>
              <a:cs typeface="Times New Roman"/>
            </a:endParaRP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1524000" y="4648200"/>
            <a:ext cx="7162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Times New Roman"/>
                <a:cs typeface="Times New Roman"/>
              </a:rPr>
              <a:t>Hoạt động học: Văn học</a:t>
            </a: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1143000" y="5257801"/>
            <a:ext cx="7389440" cy="763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Thơ: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Nắng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bốn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mùa</a:t>
            </a:r>
            <a:endParaRPr lang="vi-VN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F:\Tranh ảnh dạy học\Hinh nen dep\SLGG_2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WordArt 3"/>
          <p:cNvSpPr>
            <a:spLocks noChangeArrowheads="1" noChangeShapeType="1" noTextEdit="1"/>
          </p:cNvSpPr>
          <p:nvPr/>
        </p:nvSpPr>
        <p:spPr bwMode="auto">
          <a:xfrm>
            <a:off x="1115616" y="1828800"/>
            <a:ext cx="7571184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75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Trò chơi: </a:t>
            </a:r>
            <a:r>
              <a:rPr lang="vi-VN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Thi xem đội nào nhanh</a:t>
            </a:r>
            <a:endParaRPr lang="vi-VN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pic>
        <p:nvPicPr>
          <p:cNvPr id="4" name="LonLenChauLaiMayCay-V.A-36453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5528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6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2708" name="Picture 4" descr="48dd0fbd3b7b1_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0"/>
            <a:ext cx="9753600" cy="7315200"/>
          </a:xfrm>
          <a:prstGeom prst="rect">
            <a:avLst/>
          </a:prstGeom>
          <a:noFill/>
        </p:spPr>
      </p:pic>
      <p:sp>
        <p:nvSpPr>
          <p:cNvPr id="72709" name="WordArt 5"/>
          <p:cNvSpPr>
            <a:spLocks noChangeArrowheads="1" noChangeShapeType="1" noTextEdit="1"/>
          </p:cNvSpPr>
          <p:nvPr/>
        </p:nvSpPr>
        <p:spPr bwMode="auto">
          <a:xfrm>
            <a:off x="1066800" y="533400"/>
            <a:ext cx="7315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Times New Roman"/>
                <a:cs typeface="Times New Roman"/>
              </a:rPr>
              <a:t>Chúc các bé chăm ngoan học giỏi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9022" y="2136338"/>
            <a:ext cx="7705956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I:</a:t>
            </a:r>
          </a:p>
          <a:p>
            <a:pPr algn="ctr"/>
            <a:endParaRPr lang="en-US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CHUYỆN CHỦ ĐỀ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7957434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04664"/>
            <a:ext cx="792088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79098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HOẠT ĐỘNG II:</a:t>
            </a:r>
          </a:p>
          <a:p>
            <a:pPr algn="just"/>
            <a:r>
              <a:rPr lang="en-US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5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</a:t>
            </a:r>
            <a:r>
              <a:rPr lang="en-US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giới</a:t>
            </a:r>
            <a:r>
              <a:rPr lang="en-US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thiệu</a:t>
            </a:r>
            <a:r>
              <a:rPr lang="en-US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thơ</a:t>
            </a:r>
            <a:r>
              <a:rPr lang="en-US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5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Nắng</a:t>
            </a:r>
            <a:r>
              <a:rPr lang="en-US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bốn</a:t>
            </a:r>
            <a:r>
              <a:rPr lang="en-US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mùa</a:t>
            </a:r>
            <a:endParaRPr lang="en-US" sz="5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5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Tác</a:t>
            </a:r>
            <a:r>
              <a:rPr lang="en-US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</a:t>
            </a:r>
            <a:r>
              <a:rPr lang="en-US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 </a:t>
            </a:r>
            <a:r>
              <a:rPr lang="en-US" sz="5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Anh</a:t>
            </a:r>
            <a:r>
              <a:rPr lang="en-US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Đức</a:t>
            </a:r>
            <a:endParaRPr lang="en-US" sz="5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5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</a:t>
            </a:r>
            <a:r>
              <a:rPr lang="en-US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lần</a:t>
            </a:r>
            <a:r>
              <a:rPr lang="en-US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  <a:p>
            <a:pPr algn="just"/>
            <a:r>
              <a:rPr lang="en-US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5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</a:t>
            </a:r>
            <a:r>
              <a:rPr lang="en-US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lần</a:t>
            </a:r>
            <a:r>
              <a:rPr lang="en-US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</a:t>
            </a:r>
            <a:r>
              <a:rPr lang="en-US" sz="5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kèm</a:t>
            </a:r>
            <a:r>
              <a:rPr lang="en-US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xem</a:t>
            </a:r>
            <a:r>
              <a:rPr lang="en-US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tranh</a:t>
            </a:r>
            <a:r>
              <a:rPr lang="en-US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trích</a:t>
            </a:r>
            <a:r>
              <a:rPr lang="en-US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dẫn</a:t>
            </a:r>
            <a:r>
              <a:rPr lang="en-US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từ</a:t>
            </a:r>
            <a:r>
              <a:rPr lang="en-US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khó</a:t>
            </a:r>
            <a:endParaRPr lang="en-US" sz="5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5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</a:t>
            </a:r>
            <a:r>
              <a:rPr lang="en-US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lần</a:t>
            </a:r>
            <a:r>
              <a:rPr lang="en-US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</a:t>
            </a:r>
            <a:r>
              <a:rPr lang="en-US" sz="5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</a:t>
            </a:r>
            <a:r>
              <a:rPr lang="en-US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chữ</a:t>
            </a:r>
            <a:r>
              <a:rPr lang="en-US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viết</a:t>
            </a:r>
            <a:r>
              <a:rPr lang="en-US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kèm</a:t>
            </a:r>
            <a:r>
              <a:rPr lang="en-US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ảnh</a:t>
            </a:r>
            <a:endParaRPr lang="en-US" sz="5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32656"/>
            <a:ext cx="748883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6489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208911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7108" name="Picture 4" descr="487b2764_illustration_cartoon_girl_b10-psd-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858000"/>
          </a:xfrm>
          <a:prstGeom prst="rect">
            <a:avLst/>
          </a:prstGeom>
          <a:noFill/>
        </p:spPr>
      </p:pic>
      <p:sp>
        <p:nvSpPr>
          <p:cNvPr id="47109" name="WordArt 5"/>
          <p:cNvSpPr>
            <a:spLocks noChangeArrowheads="1" noChangeShapeType="1" noTextEdit="1"/>
          </p:cNvSpPr>
          <p:nvPr/>
        </p:nvSpPr>
        <p:spPr bwMode="auto">
          <a:xfrm>
            <a:off x="1600200" y="838200"/>
            <a:ext cx="6858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Đàm thoại - giảng giải - trích dẫn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3571932" y="2643182"/>
            <a:ext cx="16395108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500" b="1" kern="10" cap="none" spc="0" dirty="0" err="1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500" b="1" kern="10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00" b="1" kern="10" cap="none" spc="0" dirty="0" err="1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tổ</a:t>
            </a:r>
            <a:r>
              <a:rPr lang="en-US" sz="3500" b="1" kern="10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00" b="1" kern="10" cap="none" spc="0" dirty="0" err="1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cá</a:t>
            </a:r>
            <a:r>
              <a:rPr lang="en-US" sz="3500" b="1" kern="10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00" b="1" kern="10" cap="none" spc="0" dirty="0" err="1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nhân</a:t>
            </a:r>
            <a:r>
              <a:rPr lang="en-US" sz="3500" b="1" kern="10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00" b="1" kern="10" cap="none" spc="0" dirty="0" err="1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đọc</a:t>
            </a:r>
            <a:r>
              <a:rPr lang="en-US" sz="3500" b="1" kern="10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00" b="1" kern="10" cap="none" spc="0" dirty="0" err="1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thơ</a:t>
            </a:r>
            <a:r>
              <a:rPr lang="en-US" sz="3500" b="1" kern="10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500" b="1" kern="10" cap="none" spc="0" dirty="0" err="1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vận</a:t>
            </a:r>
            <a:r>
              <a:rPr lang="en-US" sz="3500" b="1" kern="10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00" b="1" kern="10" cap="none" spc="0" dirty="0" err="1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500" b="1" kern="10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00" b="1" kern="10" cap="none" spc="0" dirty="0" err="1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theo</a:t>
            </a:r>
            <a:r>
              <a:rPr lang="en-US" sz="3500" b="1" kern="10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00" b="1" kern="10" cap="none" spc="0" dirty="0" err="1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500" b="1" kern="10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00" b="1" kern="10" cap="none" spc="0" dirty="0" err="1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thơ</a:t>
            </a:r>
            <a:r>
              <a:rPr lang="en-US" sz="3500" b="1" kern="10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; </a:t>
            </a:r>
          </a:p>
          <a:p>
            <a:pPr algn="ctr"/>
            <a:r>
              <a:rPr lang="en-US" sz="3500" b="1" kern="10" cap="none" spc="0" dirty="0" err="1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cho</a:t>
            </a:r>
            <a:r>
              <a:rPr lang="en-US" sz="3500" b="1" kern="10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00" b="1" kern="10" cap="none" spc="0" dirty="0" err="1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trẻ</a:t>
            </a:r>
            <a:r>
              <a:rPr lang="en-US" sz="3500" b="1" kern="10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00" b="1" kern="10" cap="none" spc="0" dirty="0" err="1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đặt</a:t>
            </a:r>
            <a:r>
              <a:rPr lang="en-US" sz="3500" b="1" kern="10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00" b="1" kern="10" cap="none" spc="0" dirty="0" err="1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tên</a:t>
            </a:r>
            <a:r>
              <a:rPr lang="en-US" sz="3500" b="1" kern="10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00" b="1" kern="10" cap="none" spc="0" dirty="0" err="1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500" b="1" kern="10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00" b="1" kern="10" cap="none" spc="0" dirty="0" err="1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thơ</a:t>
            </a:r>
            <a:r>
              <a:rPr lang="en-US" sz="3500" b="1" kern="10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00" b="1" kern="10" cap="none" spc="0" dirty="0" err="1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trẻ</a:t>
            </a:r>
            <a:r>
              <a:rPr lang="en-US" sz="3500" b="1" kern="10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00" b="1" kern="10" cap="none" spc="0" dirty="0" err="1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thích</a:t>
            </a:r>
            <a:endParaRPr lang="en-US" sz="3500" b="1" cap="none" spc="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128</Words>
  <Application>Microsoft Office PowerPoint</Application>
  <PresentationFormat>On-screen Show (4:3)</PresentationFormat>
  <Paragraphs>21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64</cp:revision>
  <dcterms:created xsi:type="dcterms:W3CDTF">2015-09-07T07:55:08Z</dcterms:created>
  <dcterms:modified xsi:type="dcterms:W3CDTF">2024-01-01T04:23:13Z</dcterms:modified>
</cp:coreProperties>
</file>