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229600" cy="319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5" y="304800"/>
            <a:ext cx="8595623" cy="5607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vực phát triển nhận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4674"/>
            <a:ext cx="80663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TX BUÔN HỒ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LÊ TRỌNG THỊ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án khám phá khoa học về môi trường xung quanh.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uá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trình phát triển của bươm bướm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Độ tuổi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4 - 5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nhận biết, phân biệt và gọi đúng tên một số loại rau ( rau bắp cải, củ su hào, quả cà chua, rau muống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một số đặc điểm nổi bật của một số loại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tên một số loại rau khác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 Kỹ năng.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 Luyện kỹ năng quan sát, so sánh, phân nhóm theo đặc điểm của rau, chú ý ghi nhớ có chủ định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Kỹ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năng nghe, thảo luận và trả lời câu hỏi của cô trọn vẹn, rõ ràng mạch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lạc.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Trẻ biết lợi ích khi ăn các loại rau và thích ăn rau. Biết ăn sạch, ăn đúng, đầy đủ các loại rau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quý,kính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trọng người trồng rau, biết chăm sóc và bảo vệ rau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các loại rau cho cháu tô màu.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491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III: Tổ Chức Hoạt Động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1: CHÚNG TÔI LÀ AI?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2: HỌ HÀNG CỦA CHÚNG TÔI?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3: TRÒ CHƠI THỬ THÁCH CÙNG BẠN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78232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1.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413</Words>
  <Application>Microsoft Office PowerPoint</Application>
  <PresentationFormat>On-screen Show (4:3)</PresentationFormat>
  <Paragraphs>68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22</cp:revision>
  <dcterms:created xsi:type="dcterms:W3CDTF">2020-03-21T15:44:08Z</dcterms:created>
  <dcterms:modified xsi:type="dcterms:W3CDTF">2024-01-30T14:07:19Z</dcterms:modified>
</cp:coreProperties>
</file>