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1" r:id="rId3"/>
    <p:sldId id="266" r:id="rId4"/>
    <p:sldId id="272" r:id="rId5"/>
    <p:sldId id="280" r:id="rId6"/>
    <p:sldId id="273" r:id="rId7"/>
    <p:sldId id="281" r:id="rId8"/>
    <p:sldId id="274" r:id="rId9"/>
    <p:sldId id="275" r:id="rId10"/>
    <p:sldId id="276" r:id="rId11"/>
    <p:sldId id="277" r:id="rId12"/>
    <p:sldId id="278" r:id="rId13"/>
    <p:sldId id="279" r:id="rId14"/>
    <p:sldId id="282" r:id="rId15"/>
    <p:sldId id="283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61" d="100"/>
          <a:sy n="61" d="100"/>
        </p:scale>
        <p:origin x="37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1/23/2024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1/23/2024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1/23/2024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1/23/2024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1/23/2024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1/23/2024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1/23/2024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1/23/2024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1/23/2024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1/23/2024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1/23/2024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1/23/2024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1/23/2024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1/23/2024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959" y="1061545"/>
            <a:ext cx="9259613" cy="243857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guyễn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LÁ 1.     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7E9F9291-0BCE-DC22-833B-FE8FD86B2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213360"/>
            <a:ext cx="8112760" cy="593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table&#10;&#10;Description automatically generated">
            <a:extLst>
              <a:ext uri="{FF2B5EF4-FFF2-40B4-BE49-F238E27FC236}">
                <a16:creationId xmlns:a16="http://schemas.microsoft.com/office/drawing/2014/main" id="{10B91F82-E59F-3348-EFDA-73BF0564A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20" y="596900"/>
            <a:ext cx="8585200" cy="53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2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jars of food&#10;&#10;Description automatically generated">
            <a:extLst>
              <a:ext uri="{FF2B5EF4-FFF2-40B4-BE49-F238E27FC236}">
                <a16:creationId xmlns:a16="http://schemas.microsoft.com/office/drawing/2014/main" id="{E8832308-8460-5125-9C9C-28AE4BF6F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" y="614680"/>
            <a:ext cx="819912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7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soup with vegetables and meatballs&#10;&#10;Description automatically generated">
            <a:extLst>
              <a:ext uri="{FF2B5EF4-FFF2-40B4-BE49-F238E27FC236}">
                <a16:creationId xmlns:a16="http://schemas.microsoft.com/office/drawing/2014/main" id="{0391D825-533F-0736-80A8-78FEB80C1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80" y="721360"/>
            <a:ext cx="7383780" cy="49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1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soup with meat and vegetables&#10;&#10;Description automatically generated">
            <a:extLst>
              <a:ext uri="{FF2B5EF4-FFF2-40B4-BE49-F238E27FC236}">
                <a16:creationId xmlns:a16="http://schemas.microsoft.com/office/drawing/2014/main" id="{116660C2-5E6A-E33E-FDFD-B44E3D3A7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528320"/>
            <a:ext cx="8209279" cy="55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5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table&#10;&#10;Description automatically generated">
            <a:extLst>
              <a:ext uri="{FF2B5EF4-FFF2-40B4-BE49-F238E27FC236}">
                <a16:creationId xmlns:a16="http://schemas.microsoft.com/office/drawing/2014/main" id="{F631EC33-8C5C-0B4D-FCF5-7AEF50DE4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26" y="252932"/>
            <a:ext cx="10305747" cy="582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full of food&#10;&#10;Description automatically generated">
            <a:extLst>
              <a:ext uri="{FF2B5EF4-FFF2-40B4-BE49-F238E27FC236}">
                <a16:creationId xmlns:a16="http://schemas.microsoft.com/office/drawing/2014/main" id="{6961E65B-F28C-687B-E060-D527FE173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92100"/>
            <a:ext cx="946912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3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full of food&#10;&#10;Description automatically generated">
            <a:extLst>
              <a:ext uri="{FF2B5EF4-FFF2-40B4-BE49-F238E27FC236}">
                <a16:creationId xmlns:a16="http://schemas.microsoft.com/office/drawing/2014/main" id="{CB25A291-4585-3114-1B53-D0C149164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40" y="342900"/>
            <a:ext cx="987552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6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7A29B12D-F45A-A1C6-A185-032931A77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06" y="416560"/>
            <a:ext cx="10156614" cy="60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4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te of food on a leaf&#10;&#10;Description automatically generated">
            <a:extLst>
              <a:ext uri="{FF2B5EF4-FFF2-40B4-BE49-F238E27FC236}">
                <a16:creationId xmlns:a16="http://schemas.microsoft.com/office/drawing/2014/main" id="{82AFA6BE-92EA-76F7-77BE-265B08F31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0" y="243840"/>
            <a:ext cx="916432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ood on a leaf&#10;&#10;Description automatically generated">
            <a:extLst>
              <a:ext uri="{FF2B5EF4-FFF2-40B4-BE49-F238E27FC236}">
                <a16:creationId xmlns:a16="http://schemas.microsoft.com/office/drawing/2014/main" id="{4844856D-D1A4-F43F-92C7-9196CCA98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307340"/>
            <a:ext cx="7985760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ood on a leaf&#10;&#10;Description automatically generated">
            <a:extLst>
              <a:ext uri="{FF2B5EF4-FFF2-40B4-BE49-F238E27FC236}">
                <a16:creationId xmlns:a16="http://schemas.microsoft.com/office/drawing/2014/main" id="{D2173525-82D4-BFA9-181A-B5403A9F0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594360"/>
            <a:ext cx="1007872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7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white surface&#10;&#10;Description automatically generated">
            <a:extLst>
              <a:ext uri="{FF2B5EF4-FFF2-40B4-BE49-F238E27FC236}">
                <a16:creationId xmlns:a16="http://schemas.microsoft.com/office/drawing/2014/main" id="{E78CE915-C0CF-D896-2D5E-6687C7108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83" y="650240"/>
            <a:ext cx="7721600" cy="54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rice on a cloth&#10;&#10;Description automatically generated">
            <a:extLst>
              <a:ext uri="{FF2B5EF4-FFF2-40B4-BE49-F238E27FC236}">
                <a16:creationId xmlns:a16="http://schemas.microsoft.com/office/drawing/2014/main" id="{8205591A-06FC-7CF2-C6BE-10F2B2F3B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" y="471487"/>
            <a:ext cx="105156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77552174-C173-BAF7-0131-2A894735B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06" y="355600"/>
            <a:ext cx="9108374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food with eggs and meat&#10;&#10;Description automatically generated">
            <a:extLst>
              <a:ext uri="{FF2B5EF4-FFF2-40B4-BE49-F238E27FC236}">
                <a16:creationId xmlns:a16="http://schemas.microsoft.com/office/drawing/2014/main" id="{9351253E-9201-F008-B81A-B5D0F02DC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647700"/>
            <a:ext cx="8666480" cy="541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5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53</TotalTime>
  <Words>7</Words>
  <Application>Microsoft Office PowerPoint</Application>
  <PresentationFormat>Widescreen</PresentationFormat>
  <Paragraphs>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Segoe Print</vt:lpstr>
      <vt:lpstr>Times New Roman</vt:lpstr>
      <vt:lpstr>Nature Illustration 16x9</vt:lpstr>
      <vt:lpstr>Lĩnh vực phát triển nhận thức. Khám phá xã hội  Chủ đề: Thực Vật Tết và mùa xuân Đề tài: Một số món ăn đặc trưng ngày Tết Lứa tuổi: 5-6 tuổi   Giao viên : Nguyễn Thị Trang Lớp LÁ 1.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phá:  Một số món ăn đặc trưng ngày Tết Lứa tuổi: 5-6 tuổi</dc:title>
  <dc:creator>Tuyết  Hồng</dc:creator>
  <cp:lastModifiedBy>Admin</cp:lastModifiedBy>
  <cp:revision>3</cp:revision>
  <dcterms:created xsi:type="dcterms:W3CDTF">2024-01-12T03:42:04Z</dcterms:created>
  <dcterms:modified xsi:type="dcterms:W3CDTF">2024-01-23T14:08:59Z</dcterms:modified>
</cp:coreProperties>
</file>