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567C9-048C-466F-BB9E-AD97BCFC7C67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9E469-535E-45C1-ADC0-0B1817E5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25B191C-AE27-4F57-897B-EDE55143D916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FA9E148-ADF9-4CF4-B3EC-48EAC6344ED7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5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533A-3463-4027-ABC6-7D48AF97B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7794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3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5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2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7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B42C-413E-4DBB-9B39-8355DD35007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E7B-6BE2-4080-8AA6-57EDD64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slide" Target="slide1.xml"/><Relationship Id="rId10" Type="http://schemas.openxmlformats.org/officeDocument/2006/relationships/image" Target="../media/image6.gif"/><Relationship Id="rId4" Type="http://schemas.openxmlformats.org/officeDocument/2006/relationships/image" Target="../media/image2.gif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D:\nhac%20gaio%20an\S&#7855;p%20&#273;&#7871;n%20t&#7871;t%20r&#7891;i%20-%20Nh&#7841;c%20Beat%20-%20320%20lyrics,%20upload%20b&#7903;i%20chinh78tb.mp3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18.gif"/><Relationship Id="rId26" Type="http://schemas.openxmlformats.org/officeDocument/2006/relationships/image" Target="../media/image24.jpeg"/><Relationship Id="rId3" Type="http://schemas.openxmlformats.org/officeDocument/2006/relationships/audio" Target="file:///E:\que\giao%20an\KTCMNV%202012\giao%20an%20KTCMNV\mua%20roi%20cut.wma" TargetMode="External"/><Relationship Id="rId21" Type="http://schemas.openxmlformats.org/officeDocument/2006/relationships/image" Target="../media/image20.png"/><Relationship Id="rId7" Type="http://schemas.openxmlformats.org/officeDocument/2006/relationships/audio" Target="file:///D:\nhac%20gaio%20an\Phan%20Phu%20Tan;%20Beat%20-%20Chau%20Ve%20Ong%20Mat%20Troi.mp3" TargetMode="External"/><Relationship Id="rId12" Type="http://schemas.openxmlformats.org/officeDocument/2006/relationships/audio" Target="../media/audio1.wav"/><Relationship Id="rId17" Type="http://schemas.openxmlformats.org/officeDocument/2006/relationships/image" Target="../media/image17.gif"/><Relationship Id="rId25" Type="http://schemas.openxmlformats.org/officeDocument/2006/relationships/image" Target="../media/image23.png"/><Relationship Id="rId2" Type="http://schemas.openxmlformats.org/officeDocument/2006/relationships/audio" Target="file:///E:\que\giao%20an\KTCMNV%202012\giao%20an%20KTCMNV\chau%20ve%20ong%20mat%20troi%20cut.wma" TargetMode="External"/><Relationship Id="rId16" Type="http://schemas.openxmlformats.org/officeDocument/2006/relationships/hyperlink" Target="du%20lieu/PP/TRO%20CHOI/chua%20may.wav" TargetMode="External"/><Relationship Id="rId20" Type="http://schemas.openxmlformats.org/officeDocument/2006/relationships/image" Target="../media/image9.gif"/><Relationship Id="rId1" Type="http://schemas.openxmlformats.org/officeDocument/2006/relationships/audio" Target="file:///E:\que\giao%20an\KTCMNV%202012\giao%20an%20KTCMNV\cho%20toi%20di%20lam%20mua%20voi%20cut.wma" TargetMode="External"/><Relationship Id="rId6" Type="http://schemas.openxmlformats.org/officeDocument/2006/relationships/audio" Target="file:///D:\nhac%20gaio%20an\-ang%20C-p%20Nh-t%20-%20N-ng%20S-m%20(Beat%20&amp;%20Instrumental).mp3" TargetMode="External"/><Relationship Id="rId11" Type="http://schemas.openxmlformats.org/officeDocument/2006/relationships/notesSlide" Target="../notesSlides/notesSlide2.xml"/><Relationship Id="rId24" Type="http://schemas.openxmlformats.org/officeDocument/2006/relationships/image" Target="../media/image22.png"/><Relationship Id="rId5" Type="http://schemas.openxmlformats.org/officeDocument/2006/relationships/audio" Target="file:///D:\mua%20he%20den.mp3" TargetMode="External"/><Relationship Id="rId15" Type="http://schemas.openxmlformats.org/officeDocument/2006/relationships/image" Target="../media/image16.jpeg"/><Relationship Id="rId23" Type="http://schemas.openxmlformats.org/officeDocument/2006/relationships/image" Target="../media/image21.pn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9.jpeg"/><Relationship Id="rId4" Type="http://schemas.openxmlformats.org/officeDocument/2006/relationships/audio" Target="file:///E:\que\giao%20an\KTCMNV%202012\giao%20an%20KTCMNV\troi%20nang%20troi%20mua%20cut.wma" TargetMode="External"/><Relationship Id="rId9" Type="http://schemas.openxmlformats.org/officeDocument/2006/relationships/audio" Target="file:///D:\nhac%20gaio%20an\Www.Nhac.Vui.Vn%20Download%20Music%20Mp3%20Free%20Nhanh%20Nhat%20Viet%20Nam.mp3" TargetMode="External"/><Relationship Id="rId14" Type="http://schemas.openxmlformats.org/officeDocument/2006/relationships/image" Target="../media/image15.jpeg"/><Relationship Id="rId22" Type="http://schemas.openxmlformats.org/officeDocument/2006/relationships/slide" Target="slide6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h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7086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de-DE" sz="3600" kern="1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UniverseH"/>
              </a:rPr>
              <a:t>LÜnh vùc ph¸t triÓn thÈm mÜ</a:t>
            </a:r>
            <a:endParaRPr lang="en-US" sz="3600" kern="10">
              <a:ln w="1587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UniverseH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362200" y="2133600"/>
            <a:ext cx="52578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  <a:latin typeface=".VnUniverse" pitchFamily="34" charset="0"/>
              </a:rPr>
              <a:t>Chñ ®Ò : §éng vËt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  <a:latin typeface=".VnUniverse" pitchFamily="34" charset="0"/>
              </a:rPr>
              <a:t>§Ò tµi : RÌn kü n¨ng h¸t, vËn ®éng bµi “R× rµ r× rÇm”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  <a:latin typeface=".VnUniverse" pitchFamily="34" charset="0"/>
              </a:rPr>
              <a:t>H¸t, vËn ®éng : Ri rµ r× rÇm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  <a:latin typeface=".VnUniverse" pitchFamily="34" charset="0"/>
              </a:rPr>
              <a:t>Nghe h¸t : Cã con chim chÝch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  <a:latin typeface=".VnUniverse" pitchFamily="34" charset="0"/>
              </a:rPr>
              <a:t>Trß ch¬i : Nh÷ng nèt nh¹c vui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  <a:latin typeface=".VnUniverse" pitchFamily="34" charset="0"/>
              </a:rPr>
              <a:t>§é tuæi : 5-6 tuæi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  <a:latin typeface=".VnUniverse" pitchFamily="34" charset="0"/>
              </a:rPr>
              <a:t>Ng­êi thùc hiÖn : Lª ThÞ Thuû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  <a:latin typeface=".VnUniverse" pitchFamily="34" charset="0"/>
              </a:rPr>
              <a:t>Gi¸o viªn tr­êng mÇm non T©y Giang</a:t>
            </a:r>
          </a:p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FF33CC"/>
              </a:solidFill>
              <a:latin typeface=".VnUnivers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FF33CC"/>
              </a:solidFill>
              <a:latin typeface=".VnUniverse" pitchFamily="34" charset="0"/>
            </a:endParaRPr>
          </a:p>
        </p:txBody>
      </p:sp>
      <p:pic>
        <p:nvPicPr>
          <p:cNvPr id="3078" name="Picture 6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05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opy of blumen-pflanzen042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1428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956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PULSTAR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72200"/>
            <a:ext cx="4953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Math-04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Math-04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Math-04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h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91535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2209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133600" y="2819400"/>
            <a:ext cx="4838700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vật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nhánh:một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bay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trùng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VĐ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tấu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ca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:“con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chuồn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chuồn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</a:rPr>
              <a:t>chồi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ghép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: H GIN KRIÊNG</a:t>
            </a:r>
            <a:endParaRPr lang="en-US" sz="2000" b="1" dirty="0">
              <a:solidFill>
                <a:srgbClr val="FF0000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FF33CC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FF33CC"/>
              </a:solidFill>
              <a:latin typeface=".VnUniverse" pitchFamily="34" charset="0"/>
            </a:endParaRP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66294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r>
              <a:rPr lang="en-US" sz="3600" b="1" kern="10" dirty="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âm</a:t>
            </a:r>
            <a:r>
              <a:rPr lang="en-US" sz="3600" b="1" kern="10" dirty="0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587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nhạc</a:t>
            </a:r>
            <a:endParaRPr lang="en-US" sz="3600" b="1" kern="10" dirty="0">
              <a:ln w="1587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386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3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300"/>
                            </p:stCondLst>
                            <p:childTnLst>
                              <p:par>
                                <p:cTn id="36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/>
      <p:bldP spid="17429" grpId="0"/>
      <p:bldP spid="174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92" y="1266217"/>
            <a:ext cx="9206366" cy="830997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cô đến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8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895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25755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444875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895600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CHO TRẺ ĐỌC THƠ CON ĐOM ĐÓM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VÀ TRẺ TRÒ CHUYỆN VỀ BÀI THƠ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04770"/>
      </p:ext>
    </p:extLst>
  </p:cSld>
  <p:clrMapOvr>
    <a:masterClrMapping/>
  </p:clrMapOvr>
  <p:transition spd="slow" advTm="18000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2" descr="Picture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43000"/>
            <a:ext cx="5511064" cy="144655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39736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46425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79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2" descr="Picture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2432" y="1710817"/>
            <a:ext cx="5511064" cy="144655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39736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46425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79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Music">
            <a:hlinkClick r:id="" action="ppaction://noaction" highlightClick="1"/>
          </p:cNvPr>
          <p:cNvSpPr>
            <a:spLocks noEditPoints="1" noChangeArrowheads="1"/>
          </p:cNvSpPr>
          <p:nvPr/>
        </p:nvSpPr>
        <p:spPr bwMode="auto">
          <a:xfrm>
            <a:off x="6553200" y="3581400"/>
            <a:ext cx="1143000" cy="2114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72" name="Music">
            <a:hlinkClick r:id="" action="ppaction://noaction" highlightClick="1"/>
          </p:cNvPr>
          <p:cNvSpPr>
            <a:spLocks noEditPoints="1" noChangeArrowheads="1"/>
          </p:cNvSpPr>
          <p:nvPr/>
        </p:nvSpPr>
        <p:spPr bwMode="auto">
          <a:xfrm>
            <a:off x="2819400" y="3429000"/>
            <a:ext cx="1143000" cy="2266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  <p:sp>
        <p:nvSpPr>
          <p:cNvPr id="18437" name="Music"/>
          <p:cNvSpPr>
            <a:spLocks noEditPoints="1" noChangeArrowheads="1"/>
          </p:cNvSpPr>
          <p:nvPr/>
        </p:nvSpPr>
        <p:spPr bwMode="auto">
          <a:xfrm>
            <a:off x="685800" y="4267200"/>
            <a:ext cx="1066800" cy="2163763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hlinkClick r:id="rId3" action="ppaction://hlinksldjump"/>
            </a:endParaRPr>
          </a:p>
        </p:txBody>
      </p:sp>
      <p:sp>
        <p:nvSpPr>
          <p:cNvPr id="7174" name="Music">
            <a:hlinkClick r:id="" action="ppaction://noaction" highlightClick="1"/>
          </p:cNvPr>
          <p:cNvSpPr>
            <a:spLocks noEditPoints="1" noChangeArrowheads="1"/>
          </p:cNvSpPr>
          <p:nvPr/>
        </p:nvSpPr>
        <p:spPr bwMode="auto">
          <a:xfrm>
            <a:off x="4953000" y="3048000"/>
            <a:ext cx="1066800" cy="21145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pic>
        <p:nvPicPr>
          <p:cNvPr id="7175" name="Picture 7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3124200"/>
            <a:ext cx="91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86600" y="-1219200"/>
            <a:ext cx="83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40225" y="-1066800"/>
            <a:ext cx="83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2895600"/>
            <a:ext cx="990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659204qfhni5vgx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00200" y="-1295400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8077200" cy="1905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Nốt nhạc vui</a:t>
            </a:r>
          </a:p>
        </p:txBody>
      </p:sp>
    </p:spTree>
    <p:extLst>
      <p:ext uri="{BB962C8B-B14F-4D97-AF65-F5344CB8AC3E}">
        <p14:creationId xmlns:p14="http://schemas.microsoft.com/office/powerpoint/2010/main" val="407707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4" name="Rectangle 3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8677" name="cho toi di lam mua voi cut.wma">
            <a:hlinkClick r:id="" action="ppaction://media"/>
          </p:cNvPr>
          <p:cNvPicPr>
            <a:picLocks noRot="1" noChangeAspect="1" noChangeArrowheads="1"/>
          </p:cNvPicPr>
          <p:nvPr>
            <p:ph sz="quarter" idx="1"/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0" y="28194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chau ve ong mat troi cut.wma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350" y="28194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mua roi cut.wma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0" y="49530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2" name="Group 39"/>
          <p:cNvGrpSpPr>
            <a:grpSpLocks/>
          </p:cNvGrpSpPr>
          <p:nvPr/>
        </p:nvGrpSpPr>
        <p:grpSpPr bwMode="auto">
          <a:xfrm>
            <a:off x="165100" y="-50800"/>
            <a:ext cx="8993188" cy="6858000"/>
            <a:chOff x="95" y="0"/>
            <a:chExt cx="5665" cy="4320"/>
          </a:xfrm>
        </p:grpSpPr>
        <p:pic>
          <p:nvPicPr>
            <p:cNvPr id="9244" name="Picture 7" descr="ong mat troi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292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5" name="Group 12"/>
            <p:cNvGrpSpPr>
              <a:grpSpLocks/>
            </p:cNvGrpSpPr>
            <p:nvPr/>
          </p:nvGrpSpPr>
          <p:grpSpPr bwMode="auto">
            <a:xfrm>
              <a:off x="2832" y="2112"/>
              <a:ext cx="2928" cy="2208"/>
              <a:chOff x="-12" y="0"/>
              <a:chExt cx="5772" cy="4320"/>
            </a:xfrm>
          </p:grpSpPr>
          <p:pic>
            <p:nvPicPr>
              <p:cNvPr id="9250" name="Picture 13" descr="Picture1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" y="0"/>
                <a:ext cx="5772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54" name="Picture 6" descr="cloud_lightning_bolts_hc">
                <a:hlinkClick r:id="rId16"/>
              </p:cNvPr>
              <p:cNvPicPr>
                <a:picLocks noChangeAspect="1" noChangeArrowheads="1" noCrop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215" y="383"/>
                <a:ext cx="2257" cy="14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2536" name="Picture 8" descr="mat troi"/>
              <p:cNvPicPr>
                <a:picLocks noChangeAspect="1" noChangeArrowheads="1" noCrop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0" y="0"/>
                <a:ext cx="1151" cy="16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253" name="Picture 16" descr="tho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12"/>
                <a:ext cx="5760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46" name="Group 17"/>
            <p:cNvGrpSpPr>
              <a:grpSpLocks/>
            </p:cNvGrpSpPr>
            <p:nvPr/>
          </p:nvGrpSpPr>
          <p:grpSpPr bwMode="auto">
            <a:xfrm>
              <a:off x="95" y="2186"/>
              <a:ext cx="2663" cy="466"/>
              <a:chOff x="192" y="144"/>
              <a:chExt cx="5400" cy="912"/>
            </a:xfrm>
          </p:grpSpPr>
          <p:pic>
            <p:nvPicPr>
              <p:cNvPr id="9247" name="Picture 19" descr="Picturechim1"/>
              <p:cNvPicPr>
                <a:picLocks noChangeAspect="1" noChangeArrowheads="1" noCrop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40"/>
                <a:ext cx="168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8" name="Picture 20" descr="Picturechim1"/>
              <p:cNvPicPr>
                <a:picLocks noChangeAspect="1" noChangeArrowheads="1" noCrop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92"/>
                <a:ext cx="960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9" name="Picture 21" descr="Picture1chimcanh"/>
              <p:cNvPicPr>
                <a:picLocks noChangeAspect="1" noChangeArrowheads="1" noCrop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144"/>
                <a:ext cx="888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703" name="troi nang troi mua cut.wma">
            <a:hlinkClick r:id="" action="ppaction://media"/>
          </p:cNvPr>
          <p:cNvPicPr>
            <a:picLocks noRot="1" noChangeAspect="1" noChangeArrowheads="1"/>
          </p:cNvPicPr>
          <p:nvPr>
            <p:ph sz="quarter" idx="4"/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6400800"/>
            <a:ext cx="457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6" name="mua roi cut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32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9" name="cho toi di lam mua voi cu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514850" y="-25400"/>
            <a:ext cx="4648200" cy="3352800"/>
            <a:chOff x="2832" y="-75"/>
            <a:chExt cx="2928" cy="2112"/>
          </a:xfrm>
        </p:grpSpPr>
        <p:sp>
          <p:nvSpPr>
            <p:cNvPr id="9242" name="Rectangle 50"/>
            <p:cNvSpPr>
              <a:spLocks noChangeArrowheads="1"/>
            </p:cNvSpPr>
            <p:nvPr/>
          </p:nvSpPr>
          <p:spPr bwMode="auto">
            <a:xfrm>
              <a:off x="2832" y="-75"/>
              <a:ext cx="2928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725" name="Music"/>
            <p:cNvSpPr>
              <a:spLocks noEditPoints="1" noChangeArrowheads="1"/>
            </p:cNvSpPr>
            <p:nvPr/>
          </p:nvSpPr>
          <p:spPr bwMode="auto">
            <a:xfrm>
              <a:off x="3792" y="78"/>
              <a:ext cx="672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22" action="ppaction://hlinksldjump"/>
                </a:rPr>
                <a:t>6</a:t>
              </a:r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4495800" y="3302000"/>
            <a:ext cx="4648200" cy="3556000"/>
            <a:chOff x="2523" y="1402"/>
            <a:chExt cx="2928" cy="2208"/>
          </a:xfrm>
        </p:grpSpPr>
        <p:sp>
          <p:nvSpPr>
            <p:cNvPr id="9240" name="Rectangle 37"/>
            <p:cNvSpPr>
              <a:spLocks noChangeArrowheads="1"/>
            </p:cNvSpPr>
            <p:nvPr/>
          </p:nvSpPr>
          <p:spPr bwMode="auto">
            <a:xfrm>
              <a:off x="2523" y="1402"/>
              <a:ext cx="2928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726" name="Music"/>
            <p:cNvSpPr>
              <a:spLocks noEditPoints="1" noChangeArrowheads="1"/>
            </p:cNvSpPr>
            <p:nvPr/>
          </p:nvSpPr>
          <p:spPr bwMode="auto">
            <a:xfrm>
              <a:off x="3722" y="1862"/>
              <a:ext cx="672" cy="1345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22" action="ppaction://hlinksldjump"/>
                </a:rPr>
                <a:t>8</a:t>
              </a:r>
            </a:p>
          </p:txBody>
        </p:sp>
      </p:grpSp>
      <p:pic>
        <p:nvPicPr>
          <p:cNvPr id="5" name="mua he den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15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343275"/>
            <a:ext cx="451008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0100"/>
            <a:ext cx="451167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Music"/>
          <p:cNvSpPr>
            <a:spLocks noEditPoints="1" noChangeArrowheads="1"/>
          </p:cNvSpPr>
          <p:nvPr/>
        </p:nvSpPr>
        <p:spPr bwMode="auto">
          <a:xfrm>
            <a:off x="1493838" y="4121150"/>
            <a:ext cx="1066800" cy="2163763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2" action="ppaction://hlinksldjump"/>
              </a:rPr>
              <a:t>7</a:t>
            </a:r>
          </a:p>
        </p:txBody>
      </p:sp>
      <p:pic>
        <p:nvPicPr>
          <p:cNvPr id="9232" name="Picture 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44735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0" y="0"/>
            <a:ext cx="4495800" cy="3362325"/>
            <a:chOff x="0" y="-384"/>
            <a:chExt cx="2832" cy="2118"/>
          </a:xfrm>
        </p:grpSpPr>
        <p:sp>
          <p:nvSpPr>
            <p:cNvPr id="9238" name="Rectangle 49"/>
            <p:cNvSpPr>
              <a:spLocks noChangeArrowheads="1"/>
            </p:cNvSpPr>
            <p:nvPr/>
          </p:nvSpPr>
          <p:spPr bwMode="auto">
            <a:xfrm>
              <a:off x="0" y="-384"/>
              <a:ext cx="2832" cy="2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0" name="Music"/>
            <p:cNvSpPr>
              <a:spLocks noEditPoints="1" noChangeArrowheads="1"/>
            </p:cNvSpPr>
            <p:nvPr/>
          </p:nvSpPr>
          <p:spPr bwMode="auto">
            <a:xfrm>
              <a:off x="891" y="371"/>
              <a:ext cx="672" cy="136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lnSpc>
                  <a:spcPct val="90000"/>
                </a:lnSpc>
                <a:buClr>
                  <a:schemeClr val="hlink"/>
                </a:buClr>
                <a:buSzPct val="70000"/>
                <a:defRPr/>
              </a:pPr>
              <a:r>
                <a:rPr lang="en-US" sz="4000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hlinkClick r:id="rId22" action="ppaction://hlinksldjump"/>
                </a:rPr>
                <a:t>5</a:t>
              </a:r>
            </a:p>
          </p:txBody>
        </p:sp>
      </p:grpSp>
      <p:pic>
        <p:nvPicPr>
          <p:cNvPr id="38" name="-ang C-p Nh-t - N-ng S-m (Beat &amp; Instrumental)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han Phu Tan; Beat - Chau Ve Ong Mat Troi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Sắp đến tết rồi - Nhạc Beat - 320 lyrics, upload bởi chinh78tb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0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Www.Nhac.Vui.Vn Download Music Mp3 Free Nhanh Nhat Viet Nam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34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93976"/>
      </p:ext>
    </p:extLst>
  </p:cSld>
  <p:clrMapOvr>
    <a:masterClrMapping/>
  </p:clrMapOvr>
  <p:transition spd="slow">
    <p:sndAc>
      <p:stSnd>
        <p:snd r:embed="rId1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01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012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230" fill="hold"/>
                                        <p:tgtEl>
                                          <p:spTgt spid="286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08" fill="hold"/>
                                        <p:tgtEl>
                                          <p:spTgt spid="28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3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230" fill="hold"/>
                                        <p:tgtEl>
                                          <p:spTgt spid="28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0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0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501" fill="hold"/>
                                        <p:tgtEl>
                                          <p:spTgt spid="28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9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9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99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9319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5908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1549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184</Words>
  <Application>Microsoft Office PowerPoint</Application>
  <PresentationFormat>On-screen Show (4:3)</PresentationFormat>
  <Paragraphs>31</Paragraphs>
  <Slides>6</Slides>
  <Notes>2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2023-12-31T11:34:09Z</dcterms:created>
  <dcterms:modified xsi:type="dcterms:W3CDTF">2023-12-31T11:39:44Z</dcterms:modified>
</cp:coreProperties>
</file>