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71" autoAdjust="0"/>
    <p:restoredTop sz="81031" autoAdjust="0"/>
  </p:normalViewPr>
  <p:slideViewPr>
    <p:cSldViewPr snapToGrid="0">
      <p:cViewPr varScale="1">
        <p:scale>
          <a:sx n="71" d="100"/>
          <a:sy n="71" d="100"/>
        </p:scale>
        <p:origin x="-1070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5C06C-AADA-4E55-B68B-F08B72AFCAE1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3EC45-559A-4C76-8D31-6EF929BDE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03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3EC45-559A-4C76-8D31-6EF929BDE4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5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C972EC-5833-484A-B9F2-BB2B3DF442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A5A292A-7EEC-493A-B0C6-98DBC14C6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5DC90D9-0AD5-4775-9E80-20D907A2D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E3BB-5D11-4FC2-882D-90084D9FF55B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E75331-46D6-4214-BC6E-5732A70D8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DEDA02-8779-47A7-88F4-C5E2B56E5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99D2-19C8-4107-AD9B-A98DE742D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667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521EBA-B1AD-44E1-B4B3-ED321D3EB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4059AD9-25C5-42FD-8FF1-7B0E678F11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7B1799-03A0-49C4-A517-5E08FA7A7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E3BB-5D11-4FC2-882D-90084D9FF55B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88A95F-2929-4719-BEEC-CA9CB8B47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C178D6E-1461-4A56-9C76-12D0CDFA6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99D2-19C8-4107-AD9B-A98DE742D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926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515DB6F-8250-4550-B15B-197F2CE85B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47BE249-39FF-4F7B-B2A7-324C70C5B5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0E3C833-D77E-4774-B7DD-02F746D5F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E3BB-5D11-4FC2-882D-90084D9FF55B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CB01C3A-A4C2-4498-8A07-C60A83723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97E6F9-7AC0-454C-AA0A-28EF053C0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99D2-19C8-4107-AD9B-A98DE742D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68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2579E2-F67C-45C5-B5BF-FA17C1CA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0963F8-AF40-44A4-B342-F5612BD3E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58C39A-2A60-406D-A72A-428C3ED03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E3BB-5D11-4FC2-882D-90084D9FF55B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3B15F2-E3DC-4BF2-B2C3-ED003E7DA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29656A5-CCA6-4155-AC10-18FB0A56A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99D2-19C8-4107-AD9B-A98DE742D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302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EBF892-BDCF-4C49-B36D-66811871B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E47F417-15CC-4D80-87D8-088B9079BA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21C741-9BC5-4E26-9E3E-5098A3789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E3BB-5D11-4FC2-882D-90084D9FF55B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D84482-0692-45C2-982C-B2B7A14F2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987938-7B21-4E08-9403-EDFEA0958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99D2-19C8-4107-AD9B-A98DE742D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861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7E61F0-350C-473A-AF31-623C4A09D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339F0C-967B-4FB7-9F8C-326965D64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23F5053-2AD7-4DF2-B3BD-E6A3AC2EA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F22006C-10D4-4124-88EC-11FB92D4C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E3BB-5D11-4FC2-882D-90084D9FF55B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007AFE-BA0F-463A-B1C4-E419882F8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1028614-44E2-4C66-B4CD-A3F66BFFE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99D2-19C8-4107-AD9B-A98DE742D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764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4D22CD-20C1-4924-B992-756587667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1A56AF1-E03A-4043-BFEA-B2EEFEA90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509CD7A-FC40-4AA2-B58E-B7E21298DB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5C96D46-4CDB-4163-9589-A2C54C0397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98B2AA5-D89B-4FCC-8819-ACF6DF73CE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DCBD45A-FB75-4A63-98B3-C36CF646F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E3BB-5D11-4FC2-882D-90084D9FF55B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CDB2FFD-EF0E-4554-A486-8A3CFF2FA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760D8C6-F85E-45B9-80EA-40EC3A70E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99D2-19C8-4107-AD9B-A98DE742D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730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D636DF-8138-4915-A8B7-98EDE26EC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73B4154-74EC-4F5B-A6DA-AF3280DA3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E3BB-5D11-4FC2-882D-90084D9FF55B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433CA81-B072-44FE-B9F4-F3AC7B04B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50E00B0-0BA2-47CD-AD14-3A50E6058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99D2-19C8-4107-AD9B-A98DE742D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519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1565757-F2A7-450C-AF32-27140B36B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E3BB-5D11-4FC2-882D-90084D9FF55B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BC1A1C2-BF96-45B9-B59A-B77494B0A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F398BFC-5B4F-401B-B776-49A7D3F98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99D2-19C8-4107-AD9B-A98DE742D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62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FB9CEF-15E3-4453-AFE2-7ACB1B942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E81E14-0FEA-483D-9D40-9734227B9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91CF6B3-B182-4808-B16F-937EE2D770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31DD37F-9C8F-4B14-9DB8-E4BEBCF85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E3BB-5D11-4FC2-882D-90084D9FF55B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5E3D380-1FF2-4E81-B12E-E00949B8B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E0E869E-D85A-404B-9A5E-65195C7E0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99D2-19C8-4107-AD9B-A98DE742D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55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C15AA1-5919-4C06-AF75-198F6E013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D187369-6FD5-4AB8-819A-0140C662A8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8509BFC-029F-49D4-BE62-FD44750A14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B19A8FE-9A33-4925-A097-00A4E40EC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E3BB-5D11-4FC2-882D-90084D9FF55B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1175CC1-01B9-4EC6-B1D3-809C6CC98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B6A87D8-B576-4AD8-A642-24B4C053E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99D2-19C8-4107-AD9B-A98DE742D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5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979B02B-2D54-4C14-87EA-3F9B472F5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7725CAE-133E-45D4-BEA1-88B3706F0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2B949DA-BD4E-4259-8410-8A10F2BCC1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DE3BB-5D11-4FC2-882D-90084D9FF55B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CEB48B-EB68-4AD0-B4A6-FA3FFCD66B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DF463AA-85D0-49AA-B210-3746200FDD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299D2-19C8-4107-AD9B-A98DE742D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46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jp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jpg"/><Relationship Id="rId5" Type="http://schemas.openxmlformats.org/officeDocument/2006/relationships/image" Target="../media/image3.png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20562F8-B1E1-4F07-A902-4BB3278AB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A41D87E-E4DC-476B-A869-B8308F3402D3}"/>
              </a:ext>
            </a:extLst>
          </p:cNvPr>
          <p:cNvSpPr txBox="1"/>
          <p:nvPr/>
        </p:nvSpPr>
        <p:spPr>
          <a:xfrm>
            <a:off x="3352799" y="477078"/>
            <a:ext cx="659958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Chủ</a:t>
            </a:r>
            <a:r>
              <a:rPr lang="en-US" sz="2800" b="1" dirty="0"/>
              <a:t> </a:t>
            </a:r>
            <a:r>
              <a:rPr lang="en-US" sz="2800" b="1" dirty="0" err="1"/>
              <a:t>đề</a:t>
            </a:r>
            <a:r>
              <a:rPr lang="en-US" sz="2800" b="1" dirty="0"/>
              <a:t>: </a:t>
            </a:r>
            <a:r>
              <a:rPr lang="en-US" sz="2800" b="1" dirty="0" err="1"/>
              <a:t>Thế</a:t>
            </a:r>
            <a:r>
              <a:rPr lang="en-US" sz="2800" b="1" dirty="0"/>
              <a:t> </a:t>
            </a:r>
            <a:r>
              <a:rPr lang="en-US" sz="2800" b="1" dirty="0" err="1"/>
              <a:t>giới</a:t>
            </a:r>
            <a:r>
              <a:rPr lang="en-US" sz="2800" b="1" dirty="0"/>
              <a:t> </a:t>
            </a:r>
            <a:r>
              <a:rPr lang="en-US" sz="2800" b="1" dirty="0" err="1"/>
              <a:t>động</a:t>
            </a:r>
            <a:r>
              <a:rPr lang="en-US" sz="2800" b="1" dirty="0"/>
              <a:t> </a:t>
            </a:r>
            <a:r>
              <a:rPr lang="en-US" sz="2800" b="1" dirty="0" err="1"/>
              <a:t>vật</a:t>
            </a:r>
            <a:endParaRPr lang="en-US" sz="2800" b="1" dirty="0"/>
          </a:p>
          <a:p>
            <a:r>
              <a:rPr lang="en-US" sz="2800" b="1" dirty="0" err="1"/>
              <a:t>Chủ</a:t>
            </a:r>
            <a:r>
              <a:rPr lang="en-US" sz="2800" b="1" dirty="0"/>
              <a:t> </a:t>
            </a:r>
            <a:r>
              <a:rPr lang="en-US" sz="2800" b="1" dirty="0" err="1"/>
              <a:t>đề</a:t>
            </a:r>
            <a:r>
              <a:rPr lang="en-US" sz="2800" b="1" dirty="0"/>
              <a:t> </a:t>
            </a:r>
            <a:r>
              <a:rPr lang="en-US" sz="2800" b="1" dirty="0" err="1"/>
              <a:t>nhánh</a:t>
            </a:r>
            <a:r>
              <a:rPr lang="en-US" sz="2800" b="1" dirty="0"/>
              <a:t>: </a:t>
            </a:r>
            <a:r>
              <a:rPr lang="en-US" sz="2800" b="1" dirty="0" err="1"/>
              <a:t>Một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con </a:t>
            </a:r>
            <a:r>
              <a:rPr lang="en-US" sz="2800" b="1" dirty="0" err="1"/>
              <a:t>vật</a:t>
            </a:r>
            <a:r>
              <a:rPr lang="en-US" sz="2800" b="1" dirty="0"/>
              <a:t> </a:t>
            </a:r>
            <a:r>
              <a:rPr lang="en-US" sz="2800" b="1" dirty="0" err="1"/>
              <a:t>sống</a:t>
            </a:r>
            <a:r>
              <a:rPr lang="en-US" sz="2800" b="1" dirty="0"/>
              <a:t> </a:t>
            </a:r>
            <a:r>
              <a:rPr lang="en-US" sz="2800" b="1" dirty="0" err="1"/>
              <a:t>trong</a:t>
            </a:r>
            <a:r>
              <a:rPr lang="en-US" sz="2800" b="1" dirty="0"/>
              <a:t> </a:t>
            </a:r>
            <a:r>
              <a:rPr lang="en-US" sz="2800" b="1" dirty="0" err="1"/>
              <a:t>rừng</a:t>
            </a:r>
            <a:endParaRPr lang="en-US" sz="2800" b="1" dirty="0"/>
          </a:p>
          <a:p>
            <a:r>
              <a:rPr lang="en-US" sz="2800" b="1" dirty="0" err="1"/>
              <a:t>Đề</a:t>
            </a:r>
            <a:r>
              <a:rPr lang="en-US" sz="2800" b="1" dirty="0"/>
              <a:t> </a:t>
            </a:r>
            <a:r>
              <a:rPr lang="en-US" sz="2800" b="1" dirty="0" err="1"/>
              <a:t>tài</a:t>
            </a:r>
            <a:r>
              <a:rPr lang="en-US" sz="2800" b="1" dirty="0"/>
              <a:t>: </a:t>
            </a:r>
            <a:r>
              <a:rPr lang="en-US" sz="2800" b="1" dirty="0" err="1"/>
              <a:t>Trò</a:t>
            </a:r>
            <a:r>
              <a:rPr lang="en-US" sz="2800" b="1" dirty="0"/>
              <a:t> </a:t>
            </a:r>
            <a:r>
              <a:rPr lang="en-US" sz="2800" b="1" dirty="0" err="1"/>
              <a:t>chuyện</a:t>
            </a:r>
            <a:r>
              <a:rPr lang="en-US" sz="2800" b="1" dirty="0"/>
              <a:t> </a:t>
            </a:r>
            <a:r>
              <a:rPr lang="en-US" sz="2800" b="1" dirty="0" err="1"/>
              <a:t>về</a:t>
            </a:r>
            <a:r>
              <a:rPr lang="en-US" sz="2800" b="1" dirty="0"/>
              <a:t> </a:t>
            </a:r>
            <a:r>
              <a:rPr lang="en-US" sz="2800" b="1" dirty="0" err="1"/>
              <a:t>một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con </a:t>
            </a:r>
            <a:r>
              <a:rPr lang="en-US" sz="2800" b="1" dirty="0" err="1"/>
              <a:t>vật</a:t>
            </a:r>
            <a:r>
              <a:rPr lang="en-US" sz="2800" b="1" dirty="0"/>
              <a:t> </a:t>
            </a:r>
            <a:r>
              <a:rPr lang="en-US" sz="2800" b="1" dirty="0" err="1"/>
              <a:t>ăn</a:t>
            </a:r>
            <a:r>
              <a:rPr lang="en-US" sz="2800" b="1" dirty="0"/>
              <a:t> </a:t>
            </a:r>
            <a:r>
              <a:rPr lang="en-US" sz="2800" b="1" dirty="0" err="1"/>
              <a:t>cỏ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ăn</a:t>
            </a:r>
            <a:r>
              <a:rPr lang="en-US" sz="2800" b="1" dirty="0"/>
              <a:t> </a:t>
            </a:r>
            <a:r>
              <a:rPr lang="en-US" sz="2800" b="1" dirty="0" err="1"/>
              <a:t>thịt</a:t>
            </a:r>
            <a:endParaRPr lang="en-US" sz="2800" b="1" dirty="0"/>
          </a:p>
          <a:p>
            <a:r>
              <a:rPr lang="en-US" sz="2800" b="1" dirty="0" err="1"/>
              <a:t>Môn</a:t>
            </a:r>
            <a:r>
              <a:rPr lang="en-US" sz="2800" b="1" dirty="0"/>
              <a:t>: </a:t>
            </a:r>
            <a:r>
              <a:rPr lang="en-US" sz="2800" b="1" dirty="0" err="1"/>
              <a:t>Khám</a:t>
            </a:r>
            <a:r>
              <a:rPr lang="en-US" sz="2800" b="1" dirty="0"/>
              <a:t> </a:t>
            </a:r>
            <a:r>
              <a:rPr lang="en-US" sz="2800" b="1" dirty="0" err="1"/>
              <a:t>phá</a:t>
            </a:r>
            <a:r>
              <a:rPr lang="en-US" sz="2800" b="1" dirty="0"/>
              <a:t> khoa </a:t>
            </a:r>
            <a:r>
              <a:rPr lang="en-US" sz="2800" b="1" dirty="0" err="1"/>
              <a:t>học</a:t>
            </a:r>
            <a:r>
              <a:rPr lang="en-US" sz="2800" b="1" dirty="0"/>
              <a:t>.</a:t>
            </a:r>
          </a:p>
          <a:p>
            <a:r>
              <a:rPr lang="en-US" sz="2800" b="1" dirty="0" err="1"/>
              <a:t>Lớp</a:t>
            </a:r>
            <a:r>
              <a:rPr lang="en-US" sz="2800" b="1" dirty="0"/>
              <a:t>: </a:t>
            </a:r>
            <a:r>
              <a:rPr lang="en-US" sz="2800" b="1" dirty="0" err="1" smtClean="0"/>
              <a:t>Chồi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ghép</a:t>
            </a:r>
            <a:r>
              <a:rPr lang="en-US" sz="2800" b="1" dirty="0" smtClean="0"/>
              <a:t> 2</a:t>
            </a:r>
            <a:endParaRPr lang="en-US" sz="2800" b="1" dirty="0"/>
          </a:p>
          <a:p>
            <a:r>
              <a:rPr lang="en-US" sz="2800" b="1" dirty="0" err="1"/>
              <a:t>Thời</a:t>
            </a:r>
            <a:r>
              <a:rPr lang="en-US" sz="2800" b="1" dirty="0"/>
              <a:t> </a:t>
            </a:r>
            <a:r>
              <a:rPr lang="en-US" sz="2800" b="1" dirty="0" smtClean="0"/>
              <a:t>gian:25-30p</a:t>
            </a:r>
            <a:endParaRPr lang="en-US" sz="2800" b="1" dirty="0"/>
          </a:p>
          <a:p>
            <a:r>
              <a:rPr lang="en-US" sz="2800" b="1" dirty="0" err="1"/>
              <a:t>Giáo</a:t>
            </a:r>
            <a:r>
              <a:rPr lang="en-US" sz="2800" b="1" dirty="0"/>
              <a:t> </a:t>
            </a:r>
            <a:r>
              <a:rPr lang="en-US" sz="2800" b="1" dirty="0" err="1"/>
              <a:t>viên</a:t>
            </a:r>
            <a:r>
              <a:rPr lang="en-US" sz="2800" b="1" dirty="0"/>
              <a:t>: </a:t>
            </a:r>
            <a:r>
              <a:rPr lang="en-US" sz="2800" b="1" dirty="0" smtClean="0"/>
              <a:t>H gin </a:t>
            </a:r>
            <a:r>
              <a:rPr lang="en-US" sz="2800" b="1" dirty="0" err="1" smtClean="0"/>
              <a:t>kriêng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51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9BB4D68-81EF-45C4-8AA2-FD3381C09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53948" cy="37371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A344FA4-05C6-4E2F-B643-EF98FFF88A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948" y="1"/>
            <a:ext cx="3513689" cy="37371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768D51E-F21E-46E8-86AF-132288FC1E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7115"/>
            <a:ext cx="6479347" cy="31208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CDE81FF-8018-480D-A253-7CA1D06EA6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347" y="3737113"/>
            <a:ext cx="5712653" cy="29419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97D7744-FC35-4F0F-B076-9E200B9441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36" y="0"/>
            <a:ext cx="4424363" cy="37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37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782EA9B-A1D2-44AB-91AF-DC06D2EE8A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D07F98A-9AA6-4B23-AF59-7B3BC6D63B3E}"/>
              </a:ext>
            </a:extLst>
          </p:cNvPr>
          <p:cNvSpPr txBox="1"/>
          <p:nvPr/>
        </p:nvSpPr>
        <p:spPr>
          <a:xfrm>
            <a:off x="1577009" y="1524000"/>
            <a:ext cx="45189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Phần</a:t>
            </a:r>
            <a:r>
              <a:rPr lang="en-US" sz="2800" b="1" dirty="0"/>
              <a:t> </a:t>
            </a:r>
            <a:r>
              <a:rPr lang="en-US" sz="2800" b="1" dirty="0" err="1"/>
              <a:t>thi</a:t>
            </a:r>
            <a:r>
              <a:rPr lang="en-US" sz="2800" b="1" dirty="0"/>
              <a:t> : </a:t>
            </a:r>
            <a:r>
              <a:rPr lang="en-US" sz="2800" b="1" dirty="0" err="1"/>
              <a:t>Ghép</a:t>
            </a:r>
            <a:r>
              <a:rPr lang="en-US" sz="2800" b="1" dirty="0"/>
              <a:t> </a:t>
            </a:r>
            <a:r>
              <a:rPr lang="en-US" sz="2800" b="1" dirty="0" err="1"/>
              <a:t>tranh</a:t>
            </a:r>
            <a:r>
              <a:rPr lang="en-US" sz="2800" b="1" dirty="0"/>
              <a:t> </a:t>
            </a:r>
            <a:r>
              <a:rPr lang="en-US" sz="2800" b="1" dirty="0" err="1"/>
              <a:t>ngộ</a:t>
            </a:r>
            <a:r>
              <a:rPr lang="en-US" sz="2800" b="1" dirty="0"/>
              <a:t> </a:t>
            </a:r>
            <a:r>
              <a:rPr lang="en-US" sz="2800" b="1" dirty="0" err="1"/>
              <a:t>nghĩnh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phần</a:t>
            </a:r>
            <a:r>
              <a:rPr lang="en-US" sz="2800" b="1" dirty="0"/>
              <a:t> </a:t>
            </a:r>
            <a:r>
              <a:rPr lang="en-US" sz="2800" b="1" dirty="0" err="1"/>
              <a:t>thi</a:t>
            </a:r>
            <a:r>
              <a:rPr lang="en-US" sz="2800" b="1" dirty="0"/>
              <a:t> </a:t>
            </a:r>
            <a:r>
              <a:rPr lang="en-US" sz="2800" b="1" dirty="0" err="1"/>
              <a:t>đưa</a:t>
            </a:r>
            <a:r>
              <a:rPr lang="en-US" sz="2800" b="1" dirty="0"/>
              <a:t> </a:t>
            </a:r>
            <a:r>
              <a:rPr lang="en-US" sz="2800" b="1" dirty="0" err="1"/>
              <a:t>những</a:t>
            </a:r>
            <a:r>
              <a:rPr lang="en-US" sz="2800" b="1" dirty="0"/>
              <a:t> con </a:t>
            </a:r>
            <a:r>
              <a:rPr lang="en-US" sz="2800" b="1" dirty="0" err="1"/>
              <a:t>vật</a:t>
            </a:r>
            <a:r>
              <a:rPr lang="en-US" sz="2800" b="1" dirty="0"/>
              <a:t> </a:t>
            </a:r>
            <a:r>
              <a:rPr lang="en-US" sz="2800" b="1" dirty="0" err="1"/>
              <a:t>về</a:t>
            </a:r>
            <a:r>
              <a:rPr lang="en-US" sz="2800" b="1" dirty="0"/>
              <a:t> </a:t>
            </a:r>
            <a:r>
              <a:rPr lang="en-US" sz="2800" b="1" dirty="0" err="1"/>
              <a:t>với</a:t>
            </a:r>
            <a:r>
              <a:rPr lang="en-US" sz="2800" b="1" dirty="0"/>
              <a:t> </a:t>
            </a:r>
            <a:r>
              <a:rPr lang="en-US" sz="2800" b="1" dirty="0" err="1"/>
              <a:t>rừng</a:t>
            </a:r>
            <a:r>
              <a:rPr lang="en-US" sz="2800" b="1" dirty="0"/>
              <a:t> </a:t>
            </a:r>
            <a:r>
              <a:rPr lang="en-US" sz="2800" b="1" dirty="0" err="1"/>
              <a:t>xanh</a:t>
            </a:r>
            <a:endParaRPr lang="en-US" sz="2800" b="1" dirty="0"/>
          </a:p>
        </p:txBody>
      </p:sp>
      <p:pic>
        <p:nvPicPr>
          <p:cNvPr id="6" name="Ta-Di-Vao-Rung-Xanh-sam-sam">
            <a:hlinkClick r:id="" action="ppaction://media"/>
            <a:extLst>
              <a:ext uri="{FF2B5EF4-FFF2-40B4-BE49-F238E27FC236}">
                <a16:creationId xmlns:a16="http://schemas.microsoft.com/office/drawing/2014/main" xmlns="" id="{1482837C-6228-4CE0-8B9C-57DC4F6A5F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70365" y="6308035"/>
            <a:ext cx="477078" cy="5499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07AF3F5-0696-4A11-8AF9-45D73996DC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856" y="1"/>
            <a:ext cx="4844143" cy="3657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80D791D-8C77-46F0-9E11-5472267A597B}"/>
              </a:ext>
            </a:extLst>
          </p:cNvPr>
          <p:cNvSpPr txBox="1"/>
          <p:nvPr/>
        </p:nvSpPr>
        <p:spPr>
          <a:xfrm>
            <a:off x="7788728" y="3059668"/>
            <a:ext cx="1159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Con </a:t>
            </a:r>
            <a:r>
              <a:rPr lang="en-US" sz="2400" b="1" dirty="0" err="1">
                <a:solidFill>
                  <a:srgbClr val="FF0000"/>
                </a:solidFill>
              </a:rPr>
              <a:t>voi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01DF996-FECB-4F31-BAE1-A18C4342479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855" y="3657602"/>
            <a:ext cx="4844143" cy="320039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22A7310-5FA3-45D9-8EC1-2D5388921EC4}"/>
              </a:ext>
            </a:extLst>
          </p:cNvPr>
          <p:cNvSpPr txBox="1"/>
          <p:nvPr/>
        </p:nvSpPr>
        <p:spPr>
          <a:xfrm>
            <a:off x="9454243" y="5976257"/>
            <a:ext cx="12275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CON HỔ</a:t>
            </a:r>
          </a:p>
        </p:txBody>
      </p:sp>
    </p:spTree>
    <p:extLst>
      <p:ext uri="{BB962C8B-B14F-4D97-AF65-F5344CB8AC3E}">
        <p14:creationId xmlns:p14="http://schemas.microsoft.com/office/powerpoint/2010/main" val="86530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4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B9C0E16-915B-4989-9902-EE670158AD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6958"/>
            <a:ext cx="12372067" cy="71519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B53C17C-F2A1-4E47-8F7C-1C946B677A93}"/>
              </a:ext>
            </a:extLst>
          </p:cNvPr>
          <p:cNvSpPr txBox="1"/>
          <p:nvPr/>
        </p:nvSpPr>
        <p:spPr>
          <a:xfrm>
            <a:off x="3962400" y="2644170"/>
            <a:ext cx="53538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Hoạt</a:t>
            </a:r>
            <a:r>
              <a:rPr lang="en-US" sz="3200" b="1" dirty="0"/>
              <a:t> </a:t>
            </a:r>
            <a:r>
              <a:rPr lang="en-US" sz="3200" b="1" dirty="0" err="1"/>
              <a:t>động</a:t>
            </a:r>
            <a:r>
              <a:rPr lang="en-US" sz="3200" b="1" dirty="0"/>
              <a:t> </a:t>
            </a:r>
            <a:r>
              <a:rPr lang="en-US" sz="3200" b="1" dirty="0" err="1"/>
              <a:t>mở</a:t>
            </a:r>
            <a:r>
              <a:rPr lang="en-US" sz="3200" b="1" dirty="0"/>
              <a:t> </a:t>
            </a:r>
            <a:r>
              <a:rPr lang="en-US" sz="3200" b="1" dirty="0" err="1"/>
              <a:t>đầu</a:t>
            </a:r>
            <a:r>
              <a:rPr lang="en-US" sz="3200" b="1" dirty="0"/>
              <a:t>: </a:t>
            </a:r>
            <a:r>
              <a:rPr lang="en-US" sz="3200" b="1" dirty="0" err="1"/>
              <a:t>Phần</a:t>
            </a:r>
            <a:r>
              <a:rPr lang="en-US" sz="3200" b="1" dirty="0"/>
              <a:t> </a:t>
            </a:r>
            <a:r>
              <a:rPr lang="en-US" sz="3200" b="1" dirty="0" err="1"/>
              <a:t>đồng</a:t>
            </a:r>
            <a:r>
              <a:rPr lang="en-US" sz="3200" b="1" dirty="0"/>
              <a:t> </a:t>
            </a:r>
            <a:r>
              <a:rPr lang="en-US" sz="3200" b="1" dirty="0" err="1"/>
              <a:t>diễn</a:t>
            </a:r>
            <a:r>
              <a:rPr lang="en-US" sz="3200" b="1" dirty="0"/>
              <a:t> </a:t>
            </a:r>
            <a:r>
              <a:rPr lang="en-US" sz="3200" b="1" dirty="0" err="1"/>
              <a:t>hát</a:t>
            </a:r>
            <a:r>
              <a:rPr lang="en-US" sz="3200" b="1" dirty="0"/>
              <a:t> “</a:t>
            </a:r>
            <a:r>
              <a:rPr lang="en-US" sz="3200" b="1" dirty="0" err="1"/>
              <a:t>đố</a:t>
            </a:r>
            <a:r>
              <a:rPr lang="en-US" sz="3200" b="1" dirty="0"/>
              <a:t> </a:t>
            </a:r>
            <a:r>
              <a:rPr lang="en-US" sz="3200" b="1" dirty="0" err="1"/>
              <a:t>bạn”của</a:t>
            </a:r>
            <a:r>
              <a:rPr lang="en-US" sz="3200" b="1" dirty="0"/>
              <a:t> 3 </a:t>
            </a:r>
            <a:r>
              <a:rPr lang="en-US" sz="3200" b="1" dirty="0" err="1"/>
              <a:t>đội</a:t>
            </a:r>
            <a:r>
              <a:rPr lang="en-US" sz="3200" b="1" dirty="0"/>
              <a:t> </a:t>
            </a:r>
            <a:r>
              <a:rPr lang="en-US" sz="3200" b="1" dirty="0" err="1"/>
              <a:t>chơi</a:t>
            </a:r>
            <a:endParaRPr lang="en-US" sz="3200" b="1" dirty="0"/>
          </a:p>
        </p:txBody>
      </p:sp>
      <p:pic>
        <p:nvPicPr>
          <p:cNvPr id="2" name="Do-Ban-Xuan-Trang">
            <a:hlinkClick r:id="" action="ppaction://media"/>
            <a:extLst>
              <a:ext uri="{FF2B5EF4-FFF2-40B4-BE49-F238E27FC236}">
                <a16:creationId xmlns:a16="http://schemas.microsoft.com/office/drawing/2014/main" xmlns="" id="{F350C6E1-3FD1-4719-B17B-552DCB6B9C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0067" y="5845628"/>
            <a:ext cx="609600" cy="44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60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4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9D1B3AC-BD88-4B86-B347-CD700CF28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2EAD0E1-14A1-478B-B48A-CC02EB139A98}"/>
              </a:ext>
            </a:extLst>
          </p:cNvPr>
          <p:cNvSpPr txBox="1"/>
          <p:nvPr/>
        </p:nvSpPr>
        <p:spPr>
          <a:xfrm>
            <a:off x="3021495" y="2226365"/>
            <a:ext cx="46912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HOẠT ĐỘNG TRỌNG </a:t>
            </a:r>
            <a:r>
              <a:rPr lang="en-US" sz="2800" b="1" dirty="0" err="1"/>
              <a:t>TÂM:Phần</a:t>
            </a:r>
            <a:r>
              <a:rPr lang="en-US" sz="2800" b="1" dirty="0"/>
              <a:t> </a:t>
            </a:r>
            <a:r>
              <a:rPr lang="en-US" sz="2800" b="1" dirty="0" err="1"/>
              <a:t>thi</a:t>
            </a:r>
            <a:r>
              <a:rPr lang="en-US" sz="2800" b="1" dirty="0"/>
              <a:t> </a:t>
            </a:r>
            <a:r>
              <a:rPr lang="en-US" sz="2800" b="1" dirty="0" err="1"/>
              <a:t>bé</a:t>
            </a:r>
            <a:r>
              <a:rPr lang="en-US" sz="2800" b="1" dirty="0"/>
              <a:t> </a:t>
            </a:r>
            <a:r>
              <a:rPr lang="en-US" sz="2800" b="1" dirty="0" err="1"/>
              <a:t>thông</a:t>
            </a:r>
            <a:r>
              <a:rPr lang="en-US" sz="2800" b="1" dirty="0"/>
              <a:t> </a:t>
            </a:r>
            <a:r>
              <a:rPr lang="en-US" sz="2800" b="1" dirty="0" err="1"/>
              <a:t>thái</a:t>
            </a:r>
            <a:endParaRPr lang="en-US" sz="2800" b="1" dirty="0"/>
          </a:p>
          <a:p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bé</a:t>
            </a:r>
            <a:r>
              <a:rPr lang="en-US" sz="2800" b="1" dirty="0"/>
              <a:t> </a:t>
            </a:r>
            <a:r>
              <a:rPr lang="en-US" sz="2800" b="1" dirty="0" err="1"/>
              <a:t>cùng</a:t>
            </a:r>
            <a:r>
              <a:rPr lang="en-US" sz="2800" b="1" dirty="0"/>
              <a:t> </a:t>
            </a:r>
            <a:r>
              <a:rPr lang="en-US" sz="2800" b="1" dirty="0" err="1"/>
              <a:t>nhau</a:t>
            </a:r>
            <a:r>
              <a:rPr lang="en-US" sz="2800" b="1" dirty="0"/>
              <a:t> </a:t>
            </a:r>
            <a:r>
              <a:rPr lang="en-US" sz="2800" b="1" dirty="0" err="1"/>
              <a:t>quan</a:t>
            </a:r>
            <a:r>
              <a:rPr lang="en-US" sz="2800" b="1" dirty="0"/>
              <a:t> </a:t>
            </a:r>
            <a:r>
              <a:rPr lang="en-US" sz="2800" b="1" dirty="0" err="1"/>
              <a:t>sát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con </a:t>
            </a:r>
            <a:r>
              <a:rPr lang="en-US" sz="2800" b="1" dirty="0" err="1"/>
              <a:t>vật</a:t>
            </a:r>
            <a:r>
              <a:rPr lang="en-US" sz="2800" b="1" dirty="0"/>
              <a:t> </a:t>
            </a:r>
            <a:r>
              <a:rPr lang="en-US" sz="2800" b="1" dirty="0" err="1"/>
              <a:t>mà</a:t>
            </a:r>
            <a:r>
              <a:rPr lang="en-US" sz="2800" b="1" dirty="0"/>
              <a:t> </a:t>
            </a:r>
            <a:r>
              <a:rPr lang="en-US" sz="2800" b="1" dirty="0" err="1"/>
              <a:t>cô</a:t>
            </a:r>
            <a:r>
              <a:rPr lang="en-US" sz="2800" b="1" dirty="0"/>
              <a:t> </a:t>
            </a:r>
            <a:r>
              <a:rPr lang="en-US" sz="2800" b="1" dirty="0" err="1"/>
              <a:t>đưa</a:t>
            </a:r>
            <a:r>
              <a:rPr lang="en-US" sz="2800" b="1" dirty="0"/>
              <a:t> ra </a:t>
            </a:r>
          </a:p>
        </p:txBody>
      </p:sp>
    </p:spTree>
    <p:extLst>
      <p:ext uri="{BB962C8B-B14F-4D97-AF65-F5344CB8AC3E}">
        <p14:creationId xmlns:p14="http://schemas.microsoft.com/office/powerpoint/2010/main" val="27827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F2CC964-FB21-49A7-A8D3-318912A0E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-95972"/>
            <a:ext cx="12453257" cy="68580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22F63476-FA25-467F-83A1-EFB4D76EFDA4}"/>
              </a:ext>
            </a:extLst>
          </p:cNvPr>
          <p:cNvCxnSpPr/>
          <p:nvPr/>
        </p:nvCxnSpPr>
        <p:spPr>
          <a:xfrm flipH="1" flipV="1">
            <a:off x="146957" y="2145268"/>
            <a:ext cx="1028700" cy="685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499ABE4-5C67-4E75-AF2B-5DB24B1E3717}"/>
              </a:ext>
            </a:extLst>
          </p:cNvPr>
          <p:cNvSpPr txBox="1"/>
          <p:nvPr/>
        </p:nvSpPr>
        <p:spPr>
          <a:xfrm>
            <a:off x="-146957" y="1649186"/>
            <a:ext cx="1649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Cái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đuôi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E4E60EA1-3A80-4650-A732-7D46E4696F96}"/>
              </a:ext>
            </a:extLst>
          </p:cNvPr>
          <p:cNvCxnSpPr/>
          <p:nvPr/>
        </p:nvCxnSpPr>
        <p:spPr>
          <a:xfrm flipV="1">
            <a:off x="10580914" y="767443"/>
            <a:ext cx="849086" cy="391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BEEA2E6-33EA-45D1-8D1C-7270A078CD89}"/>
              </a:ext>
            </a:extLst>
          </p:cNvPr>
          <p:cNvSpPr txBox="1"/>
          <p:nvPr/>
        </p:nvSpPr>
        <p:spPr>
          <a:xfrm>
            <a:off x="11217728" y="538843"/>
            <a:ext cx="849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ĐẦU HỔ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65CB08A7-C922-48C7-BF31-1C2D57AC7C82}"/>
              </a:ext>
            </a:extLst>
          </p:cNvPr>
          <p:cNvCxnSpPr/>
          <p:nvPr/>
        </p:nvCxnSpPr>
        <p:spPr>
          <a:xfrm flipV="1">
            <a:off x="10433956" y="5202002"/>
            <a:ext cx="1045029" cy="2612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B0A5008-3C41-4715-9FD3-577639ADFF91}"/>
              </a:ext>
            </a:extLst>
          </p:cNvPr>
          <p:cNvSpPr txBox="1"/>
          <p:nvPr/>
        </p:nvSpPr>
        <p:spPr>
          <a:xfrm>
            <a:off x="11021785" y="4506686"/>
            <a:ext cx="1045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2 CÁI CHÂN TRƯỚC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24D7621D-623A-478C-A71E-DBB29CF823BD}"/>
              </a:ext>
            </a:extLst>
          </p:cNvPr>
          <p:cNvCxnSpPr/>
          <p:nvPr/>
        </p:nvCxnSpPr>
        <p:spPr>
          <a:xfrm flipV="1">
            <a:off x="5519057" y="1338943"/>
            <a:ext cx="0" cy="489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DD17CCB5-C6F3-48B1-9A89-37C027412945}"/>
              </a:ext>
            </a:extLst>
          </p:cNvPr>
          <p:cNvCxnSpPr/>
          <p:nvPr/>
        </p:nvCxnSpPr>
        <p:spPr>
          <a:xfrm flipV="1">
            <a:off x="5519057" y="767443"/>
            <a:ext cx="0" cy="4792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12D31E2-C4BE-4C1C-A90D-EA1E0006ED7D}"/>
              </a:ext>
            </a:extLst>
          </p:cNvPr>
          <p:cNvSpPr txBox="1"/>
          <p:nvPr/>
        </p:nvSpPr>
        <p:spPr>
          <a:xfrm>
            <a:off x="5535386" y="400344"/>
            <a:ext cx="1297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CÁI MÌNH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A4DDC4ED-A7BC-4E70-B246-4380D7EBD4CE}"/>
              </a:ext>
            </a:extLst>
          </p:cNvPr>
          <p:cNvCxnSpPr/>
          <p:nvPr/>
        </p:nvCxnSpPr>
        <p:spPr>
          <a:xfrm flipH="1">
            <a:off x="2841171" y="5522349"/>
            <a:ext cx="408215" cy="404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9A5D3E9-B4D3-49AE-8678-E3D2BCC679CE}"/>
              </a:ext>
            </a:extLst>
          </p:cNvPr>
          <p:cNvSpPr txBox="1"/>
          <p:nvPr/>
        </p:nvSpPr>
        <p:spPr>
          <a:xfrm>
            <a:off x="2775857" y="6025243"/>
            <a:ext cx="1522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CHÂN SAU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224A7294-6A57-487F-8D96-33AE3232CDA7}"/>
              </a:ext>
            </a:extLst>
          </p:cNvPr>
          <p:cNvCxnSpPr>
            <a:cxnSpLocks/>
          </p:cNvCxnSpPr>
          <p:nvPr/>
        </p:nvCxnSpPr>
        <p:spPr>
          <a:xfrm flipV="1">
            <a:off x="5143500" y="4163786"/>
            <a:ext cx="0" cy="653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0A0B6F19-9EFD-4133-B280-658DD7C3716A}"/>
              </a:ext>
            </a:extLst>
          </p:cNvPr>
          <p:cNvSpPr txBox="1"/>
          <p:nvPr/>
        </p:nvSpPr>
        <p:spPr>
          <a:xfrm>
            <a:off x="5143500" y="4816929"/>
            <a:ext cx="1703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PHẦN BỤNG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E35174F1-E338-4FEC-89E7-6771DC2029C9}"/>
              </a:ext>
            </a:extLst>
          </p:cNvPr>
          <p:cNvCxnSpPr/>
          <p:nvPr/>
        </p:nvCxnSpPr>
        <p:spPr>
          <a:xfrm>
            <a:off x="10727871" y="2018518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FB5BFE45-C821-4148-A8FF-EE1692F4B8B3}"/>
              </a:ext>
            </a:extLst>
          </p:cNvPr>
          <p:cNvSpPr txBox="1"/>
          <p:nvPr/>
        </p:nvSpPr>
        <p:spPr>
          <a:xfrm>
            <a:off x="11217729" y="2932918"/>
            <a:ext cx="1121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MẮT HỔ</a:t>
            </a:r>
          </a:p>
        </p:txBody>
      </p:sp>
    </p:spTree>
    <p:extLst>
      <p:ext uri="{BB962C8B-B14F-4D97-AF65-F5344CB8AC3E}">
        <p14:creationId xmlns:p14="http://schemas.microsoft.com/office/powerpoint/2010/main" val="249269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5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BFA4993-780B-4E1D-B0B7-C343DD00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3" y="0"/>
            <a:ext cx="12192000" cy="6858000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xmlns="" id="{A2DD56D6-C266-4E0C-8EE7-8690AD1BCEBC}"/>
              </a:ext>
            </a:extLst>
          </p:cNvPr>
          <p:cNvCxnSpPr>
            <a:cxnSpLocks/>
          </p:cNvCxnSpPr>
          <p:nvPr/>
        </p:nvCxnSpPr>
        <p:spPr>
          <a:xfrm flipH="1">
            <a:off x="8964387" y="457200"/>
            <a:ext cx="832756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20B2539-D3F5-4763-A273-C981746AB9D6}"/>
              </a:ext>
            </a:extLst>
          </p:cNvPr>
          <p:cNvSpPr txBox="1"/>
          <p:nvPr/>
        </p:nvSpPr>
        <p:spPr>
          <a:xfrm>
            <a:off x="9862457" y="440871"/>
            <a:ext cx="115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Đầu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voi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C0C6C728-6D04-4E97-9C9E-A9DDCFEC0F65}"/>
              </a:ext>
            </a:extLst>
          </p:cNvPr>
          <p:cNvCxnSpPr>
            <a:cxnSpLocks/>
          </p:cNvCxnSpPr>
          <p:nvPr/>
        </p:nvCxnSpPr>
        <p:spPr>
          <a:xfrm flipV="1">
            <a:off x="5306786" y="1191986"/>
            <a:ext cx="0" cy="424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744E7DA-E60F-4BB1-AAAC-4B53B6CFA3F8}"/>
              </a:ext>
            </a:extLst>
          </p:cNvPr>
          <p:cNvSpPr txBox="1"/>
          <p:nvPr/>
        </p:nvSpPr>
        <p:spPr>
          <a:xfrm>
            <a:off x="5404757" y="914400"/>
            <a:ext cx="9626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TAI VOI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A421DB70-B6A8-41ED-A626-7A24F0C8A8BB}"/>
              </a:ext>
            </a:extLst>
          </p:cNvPr>
          <p:cNvCxnSpPr>
            <a:cxnSpLocks/>
          </p:cNvCxnSpPr>
          <p:nvPr/>
        </p:nvCxnSpPr>
        <p:spPr>
          <a:xfrm flipV="1">
            <a:off x="8964387" y="3086100"/>
            <a:ext cx="898070" cy="930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424B0A5-D391-4D02-B200-17C2FFCB7E0C}"/>
              </a:ext>
            </a:extLst>
          </p:cNvPr>
          <p:cNvSpPr txBox="1"/>
          <p:nvPr/>
        </p:nvSpPr>
        <p:spPr>
          <a:xfrm>
            <a:off x="9797143" y="2759529"/>
            <a:ext cx="1086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VÒI VOI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096FC0AD-3539-4D6B-9C55-933727F37871}"/>
              </a:ext>
            </a:extLst>
          </p:cNvPr>
          <p:cNvCxnSpPr>
            <a:cxnSpLocks/>
          </p:cNvCxnSpPr>
          <p:nvPr/>
        </p:nvCxnSpPr>
        <p:spPr>
          <a:xfrm flipV="1">
            <a:off x="10482943" y="4800600"/>
            <a:ext cx="531111" cy="2939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41777B3-1735-4110-98AF-D9E0BE83AF73}"/>
              </a:ext>
            </a:extLst>
          </p:cNvPr>
          <p:cNvSpPr txBox="1"/>
          <p:nvPr/>
        </p:nvSpPr>
        <p:spPr>
          <a:xfrm>
            <a:off x="11014054" y="4694404"/>
            <a:ext cx="1131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Ngà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voi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1FF932F1-F2D9-4F82-86F6-A10CC8D90F3A}"/>
              </a:ext>
            </a:extLst>
          </p:cNvPr>
          <p:cNvCxnSpPr>
            <a:cxnSpLocks/>
          </p:cNvCxnSpPr>
          <p:nvPr/>
        </p:nvCxnSpPr>
        <p:spPr>
          <a:xfrm flipH="1" flipV="1">
            <a:off x="2334986" y="685800"/>
            <a:ext cx="440871" cy="13062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C408D40E-A1B5-41B1-9A7C-D34E586ADAB1}"/>
              </a:ext>
            </a:extLst>
          </p:cNvPr>
          <p:cNvSpPr txBox="1"/>
          <p:nvPr/>
        </p:nvSpPr>
        <p:spPr>
          <a:xfrm>
            <a:off x="2334986" y="326572"/>
            <a:ext cx="1123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Mình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voi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234F0130-5589-48FE-B4AF-3B7D7EABC191}"/>
              </a:ext>
            </a:extLst>
          </p:cNvPr>
          <p:cNvCxnSpPr>
            <a:cxnSpLocks/>
          </p:cNvCxnSpPr>
          <p:nvPr/>
        </p:nvCxnSpPr>
        <p:spPr>
          <a:xfrm flipH="1" flipV="1">
            <a:off x="277586" y="3429000"/>
            <a:ext cx="375557" cy="11103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0FEC4CEC-40B8-4702-A566-13371155F501}"/>
              </a:ext>
            </a:extLst>
          </p:cNvPr>
          <p:cNvSpPr txBox="1"/>
          <p:nvPr/>
        </p:nvSpPr>
        <p:spPr>
          <a:xfrm>
            <a:off x="293914" y="3429000"/>
            <a:ext cx="1175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CÁI ĐUÔI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xmlns="" id="{879FD65B-CEA4-49BA-9489-ECBA069042FA}"/>
              </a:ext>
            </a:extLst>
          </p:cNvPr>
          <p:cNvCxnSpPr>
            <a:cxnSpLocks/>
          </p:cNvCxnSpPr>
          <p:nvPr/>
        </p:nvCxnSpPr>
        <p:spPr>
          <a:xfrm flipH="1">
            <a:off x="5845629" y="4800600"/>
            <a:ext cx="800100" cy="461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38E07EE0-1A11-46E1-B05B-C03314D728A8}"/>
              </a:ext>
            </a:extLst>
          </p:cNvPr>
          <p:cNvSpPr txBox="1"/>
          <p:nvPr/>
        </p:nvSpPr>
        <p:spPr>
          <a:xfrm>
            <a:off x="5845629" y="5156069"/>
            <a:ext cx="1924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CHÂN TRƯỚC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xmlns="" id="{910CD859-470C-47ED-9CD0-4E68892DBF31}"/>
              </a:ext>
            </a:extLst>
          </p:cNvPr>
          <p:cNvCxnSpPr>
            <a:cxnSpLocks/>
          </p:cNvCxnSpPr>
          <p:nvPr/>
        </p:nvCxnSpPr>
        <p:spPr>
          <a:xfrm flipH="1">
            <a:off x="1583871" y="5386901"/>
            <a:ext cx="745672" cy="230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4406B03C-4534-4E93-9664-96961139E7B0}"/>
              </a:ext>
            </a:extLst>
          </p:cNvPr>
          <p:cNvSpPr txBox="1"/>
          <p:nvPr/>
        </p:nvSpPr>
        <p:spPr>
          <a:xfrm>
            <a:off x="1469236" y="5617734"/>
            <a:ext cx="1532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Chân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sau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xmlns="" id="{59DD383C-495F-4A04-8FFD-C685D4B0B255}"/>
              </a:ext>
            </a:extLst>
          </p:cNvPr>
          <p:cNvCxnSpPr>
            <a:cxnSpLocks/>
          </p:cNvCxnSpPr>
          <p:nvPr/>
        </p:nvCxnSpPr>
        <p:spPr>
          <a:xfrm flipH="1" flipV="1">
            <a:off x="3458353" y="3592286"/>
            <a:ext cx="35961" cy="326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xmlns="" id="{2C32BE73-1245-4053-BA48-2A0395F2A376}"/>
              </a:ext>
            </a:extLst>
          </p:cNvPr>
          <p:cNvCxnSpPr>
            <a:cxnSpLocks/>
          </p:cNvCxnSpPr>
          <p:nvPr/>
        </p:nvCxnSpPr>
        <p:spPr>
          <a:xfrm>
            <a:off x="3458354" y="3624943"/>
            <a:ext cx="231903" cy="10694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E1ABE86B-AF56-4FC1-8F07-5D0E3501F2D9}"/>
              </a:ext>
            </a:extLst>
          </p:cNvPr>
          <p:cNvSpPr txBox="1"/>
          <p:nvPr/>
        </p:nvSpPr>
        <p:spPr>
          <a:xfrm>
            <a:off x="3690257" y="4800600"/>
            <a:ext cx="2040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PHÂN BỤNG</a:t>
            </a:r>
          </a:p>
        </p:txBody>
      </p:sp>
    </p:spTree>
    <p:extLst>
      <p:ext uri="{BB962C8B-B14F-4D97-AF65-F5344CB8AC3E}">
        <p14:creationId xmlns:p14="http://schemas.microsoft.com/office/powerpoint/2010/main" val="63377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26" grpId="0"/>
      <p:bldP spid="30" grpId="0"/>
      <p:bldP spid="34" grpId="0"/>
      <p:bldP spid="38" grpId="0"/>
      <p:bldP spid="42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69AEE12-1870-4ADE-9435-591C01914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852" y="33362"/>
            <a:ext cx="6997148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2B86E97-B4CA-438D-A2DE-F697AAAA28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94852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52BC533-3681-4A98-8E85-02068A3FFEFD}"/>
              </a:ext>
            </a:extLst>
          </p:cNvPr>
          <p:cNvSpPr txBox="1"/>
          <p:nvPr/>
        </p:nvSpPr>
        <p:spPr>
          <a:xfrm>
            <a:off x="1453243" y="2939142"/>
            <a:ext cx="1289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Con </a:t>
            </a:r>
            <a:r>
              <a:rPr lang="en-US" sz="2800" b="1" dirty="0" err="1">
                <a:solidFill>
                  <a:srgbClr val="FF0000"/>
                </a:solidFill>
              </a:rPr>
              <a:t>voi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F97BEFB-F2B0-4459-8745-69E76988AEFC}"/>
              </a:ext>
            </a:extLst>
          </p:cNvPr>
          <p:cNvSpPr txBox="1"/>
          <p:nvPr/>
        </p:nvSpPr>
        <p:spPr>
          <a:xfrm>
            <a:off x="9650185" y="5094515"/>
            <a:ext cx="1401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CON HỔ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F01D976-2880-41A1-8C43-333BFDB61FDA}"/>
              </a:ext>
            </a:extLst>
          </p:cNvPr>
          <p:cNvSpPr txBox="1"/>
          <p:nvPr/>
        </p:nvSpPr>
        <p:spPr>
          <a:xfrm>
            <a:off x="3477986" y="33362"/>
            <a:ext cx="84255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Cac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bạn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quan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sát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xem</a:t>
            </a:r>
            <a:r>
              <a:rPr lang="en-US" sz="2800" b="1" dirty="0">
                <a:solidFill>
                  <a:srgbClr val="FF0000"/>
                </a:solidFill>
              </a:rPr>
              <a:t> 2 </a:t>
            </a:r>
            <a:r>
              <a:rPr lang="en-US" sz="2800" b="1" dirty="0" err="1">
                <a:solidFill>
                  <a:srgbClr val="FF0000"/>
                </a:solidFill>
              </a:rPr>
              <a:t>bạn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voi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và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hổ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có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gì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giống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và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khác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nhau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nhé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35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8B80658-7210-4199-97C8-F7E676A615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4" y="0"/>
            <a:ext cx="12175667" cy="7421337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xmlns="" id="{EC5D5575-65A9-428A-84B5-AA409422C144}"/>
              </a:ext>
            </a:extLst>
          </p:cNvPr>
          <p:cNvCxnSpPr>
            <a:cxnSpLocks/>
          </p:cNvCxnSpPr>
          <p:nvPr/>
        </p:nvCxnSpPr>
        <p:spPr>
          <a:xfrm flipV="1">
            <a:off x="8768443" y="620486"/>
            <a:ext cx="702128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C56F534-A961-46FA-A70B-C168D6BF0F99}"/>
              </a:ext>
            </a:extLst>
          </p:cNvPr>
          <p:cNvSpPr txBox="1"/>
          <p:nvPr/>
        </p:nvSpPr>
        <p:spPr>
          <a:xfrm>
            <a:off x="9486900" y="620486"/>
            <a:ext cx="1136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Cái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đầu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F6D4E904-1FC7-4F07-B0AA-B7F7867F56B1}"/>
              </a:ext>
            </a:extLst>
          </p:cNvPr>
          <p:cNvCxnSpPr>
            <a:cxnSpLocks/>
          </p:cNvCxnSpPr>
          <p:nvPr/>
        </p:nvCxnSpPr>
        <p:spPr>
          <a:xfrm>
            <a:off x="7184571" y="2334986"/>
            <a:ext cx="783772" cy="522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265625B-F5C7-45B4-BB6D-11E8F61F403C}"/>
              </a:ext>
            </a:extLst>
          </p:cNvPr>
          <p:cNvSpPr txBox="1"/>
          <p:nvPr/>
        </p:nvSpPr>
        <p:spPr>
          <a:xfrm>
            <a:off x="8026252" y="2857500"/>
            <a:ext cx="1064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Cái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cổ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11C5B643-3B52-4F25-8B6D-008AF3DDAD67}"/>
              </a:ext>
            </a:extLst>
          </p:cNvPr>
          <p:cNvCxnSpPr>
            <a:cxnSpLocks/>
          </p:cNvCxnSpPr>
          <p:nvPr/>
        </p:nvCxnSpPr>
        <p:spPr>
          <a:xfrm flipH="1" flipV="1">
            <a:off x="4165749" y="1975757"/>
            <a:ext cx="357265" cy="11433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BA6A445-FB10-4411-A578-0B683AB149AA}"/>
              </a:ext>
            </a:extLst>
          </p:cNvPr>
          <p:cNvSpPr txBox="1"/>
          <p:nvPr/>
        </p:nvSpPr>
        <p:spPr>
          <a:xfrm>
            <a:off x="4083410" y="1926771"/>
            <a:ext cx="1784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Phần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mình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D404657E-70A7-4BDD-BA6E-DBAABDB16857}"/>
              </a:ext>
            </a:extLst>
          </p:cNvPr>
          <p:cNvCxnSpPr>
            <a:cxnSpLocks/>
          </p:cNvCxnSpPr>
          <p:nvPr/>
        </p:nvCxnSpPr>
        <p:spPr>
          <a:xfrm flipH="1" flipV="1">
            <a:off x="1616529" y="3429000"/>
            <a:ext cx="1104900" cy="1126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0F8AB4C-F75C-4632-8A48-ABC5BE64792B}"/>
              </a:ext>
            </a:extLst>
          </p:cNvPr>
          <p:cNvSpPr txBox="1"/>
          <p:nvPr/>
        </p:nvSpPr>
        <p:spPr>
          <a:xfrm>
            <a:off x="1551214" y="3265714"/>
            <a:ext cx="1399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Cái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đuôi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FC831228-AD02-4673-BC78-9C800C60C56D}"/>
              </a:ext>
            </a:extLst>
          </p:cNvPr>
          <p:cNvCxnSpPr>
            <a:cxnSpLocks/>
          </p:cNvCxnSpPr>
          <p:nvPr/>
        </p:nvCxnSpPr>
        <p:spPr>
          <a:xfrm flipV="1">
            <a:off x="5867873" y="4833257"/>
            <a:ext cx="630898" cy="1306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75E6DF7-ED9B-4AD1-B7A9-8854D85ECCBC}"/>
              </a:ext>
            </a:extLst>
          </p:cNvPr>
          <p:cNvSpPr txBox="1"/>
          <p:nvPr/>
        </p:nvSpPr>
        <p:spPr>
          <a:xfrm>
            <a:off x="6645729" y="4555671"/>
            <a:ext cx="13226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Chân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trước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0BFE6D96-814B-4ABD-8C08-5EB250C116F3}"/>
              </a:ext>
            </a:extLst>
          </p:cNvPr>
          <p:cNvCxnSpPr>
            <a:cxnSpLocks/>
          </p:cNvCxnSpPr>
          <p:nvPr/>
        </p:nvCxnSpPr>
        <p:spPr>
          <a:xfrm flipV="1">
            <a:off x="2721429" y="4963886"/>
            <a:ext cx="1115785" cy="3755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38F5F26-5BFF-4E9A-8EF8-08F7F63B22AB}"/>
              </a:ext>
            </a:extLst>
          </p:cNvPr>
          <p:cNvSpPr txBox="1"/>
          <p:nvPr/>
        </p:nvSpPr>
        <p:spPr>
          <a:xfrm>
            <a:off x="2177143" y="5323114"/>
            <a:ext cx="1749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CHÂN SAU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86CF5C72-DD70-4726-85C3-A87B0CCBED20}"/>
              </a:ext>
            </a:extLst>
          </p:cNvPr>
          <p:cNvCxnSpPr/>
          <p:nvPr/>
        </p:nvCxnSpPr>
        <p:spPr>
          <a:xfrm>
            <a:off x="4523014" y="-195943"/>
            <a:ext cx="0" cy="195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0D3B89AD-08A9-4047-9A73-4C3CA7A9F7EA}"/>
              </a:ext>
            </a:extLst>
          </p:cNvPr>
          <p:cNvCxnSpPr>
            <a:cxnSpLocks/>
          </p:cNvCxnSpPr>
          <p:nvPr/>
        </p:nvCxnSpPr>
        <p:spPr>
          <a:xfrm flipH="1">
            <a:off x="4523014" y="4065814"/>
            <a:ext cx="163286" cy="489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FC9602C-CB30-475F-BAA7-A955BE666E6D}"/>
              </a:ext>
            </a:extLst>
          </p:cNvPr>
          <p:cNvSpPr txBox="1"/>
          <p:nvPr/>
        </p:nvSpPr>
        <p:spPr>
          <a:xfrm>
            <a:off x="3927046" y="4734933"/>
            <a:ext cx="1940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PHẦN BỤNG</a:t>
            </a:r>
          </a:p>
        </p:txBody>
      </p:sp>
    </p:spTree>
    <p:extLst>
      <p:ext uri="{BB962C8B-B14F-4D97-AF65-F5344CB8AC3E}">
        <p14:creationId xmlns:p14="http://schemas.microsoft.com/office/powerpoint/2010/main" val="69591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4" grpId="0"/>
      <p:bldP spid="18" grpId="0"/>
      <p:bldP spid="2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A1DF5CC-54C2-4A71-A6CE-BA985B61CE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734" y="-16329"/>
            <a:ext cx="1259146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EBE9EB2-4EA9-4BBD-8125-515832914679}"/>
              </a:ext>
            </a:extLst>
          </p:cNvPr>
          <p:cNvSpPr txBox="1"/>
          <p:nvPr/>
        </p:nvSpPr>
        <p:spPr>
          <a:xfrm>
            <a:off x="3624942" y="228600"/>
            <a:ext cx="2220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CON CHÓ SÓI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7C5CD67A-B2D8-4E4D-AB47-C91F133ED8AB}"/>
              </a:ext>
            </a:extLst>
          </p:cNvPr>
          <p:cNvCxnSpPr>
            <a:cxnSpLocks/>
          </p:cNvCxnSpPr>
          <p:nvPr/>
        </p:nvCxnSpPr>
        <p:spPr>
          <a:xfrm flipV="1">
            <a:off x="9258300" y="1240971"/>
            <a:ext cx="1208314" cy="653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6DFF138-D12D-4705-9B8F-80E3012A22A4}"/>
              </a:ext>
            </a:extLst>
          </p:cNvPr>
          <p:cNvSpPr txBox="1"/>
          <p:nvPr/>
        </p:nvSpPr>
        <p:spPr>
          <a:xfrm>
            <a:off x="10531929" y="1110343"/>
            <a:ext cx="1260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ĐẦU SÓI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B19CEC4D-86CF-477E-AB01-F59BABB5A58F}"/>
              </a:ext>
            </a:extLst>
          </p:cNvPr>
          <p:cNvCxnSpPr>
            <a:cxnSpLocks/>
          </p:cNvCxnSpPr>
          <p:nvPr/>
        </p:nvCxnSpPr>
        <p:spPr>
          <a:xfrm flipV="1">
            <a:off x="6237514" y="1572008"/>
            <a:ext cx="391886" cy="1040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C96E444-4058-4540-A510-8EF03AD332AD}"/>
              </a:ext>
            </a:extLst>
          </p:cNvPr>
          <p:cNvSpPr txBox="1"/>
          <p:nvPr/>
        </p:nvSpPr>
        <p:spPr>
          <a:xfrm>
            <a:off x="6237514" y="1003329"/>
            <a:ext cx="1845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mình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F47AF41A-2658-4611-B636-6C4AF0B3D514}"/>
              </a:ext>
            </a:extLst>
          </p:cNvPr>
          <p:cNvCxnSpPr>
            <a:cxnSpLocks/>
          </p:cNvCxnSpPr>
          <p:nvPr/>
        </p:nvCxnSpPr>
        <p:spPr>
          <a:xfrm flipH="1" flipV="1">
            <a:off x="1796143" y="2955471"/>
            <a:ext cx="685800" cy="11919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3FF4D74-69D8-49D8-9E15-8369A99BA183}"/>
              </a:ext>
            </a:extLst>
          </p:cNvPr>
          <p:cNvSpPr txBox="1"/>
          <p:nvPr/>
        </p:nvSpPr>
        <p:spPr>
          <a:xfrm>
            <a:off x="925286" y="2190733"/>
            <a:ext cx="1834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PHẦN ĐUÔI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8B81DEC4-AFF8-428C-A385-076C034552A9}"/>
              </a:ext>
            </a:extLst>
          </p:cNvPr>
          <p:cNvCxnSpPr>
            <a:cxnSpLocks/>
          </p:cNvCxnSpPr>
          <p:nvPr/>
        </p:nvCxnSpPr>
        <p:spPr>
          <a:xfrm flipV="1">
            <a:off x="7886700" y="5061857"/>
            <a:ext cx="947057" cy="2449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4E9D158-AFD5-425A-91CB-BCCB5163D7D2}"/>
              </a:ext>
            </a:extLst>
          </p:cNvPr>
          <p:cNvSpPr txBox="1"/>
          <p:nvPr/>
        </p:nvSpPr>
        <p:spPr>
          <a:xfrm>
            <a:off x="8801100" y="4947557"/>
            <a:ext cx="2149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 CHÂN TRƯỚC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8F7305EE-438F-44E0-8EFA-08A764B34649}"/>
              </a:ext>
            </a:extLst>
          </p:cNvPr>
          <p:cNvCxnSpPr>
            <a:cxnSpLocks/>
          </p:cNvCxnSpPr>
          <p:nvPr/>
        </p:nvCxnSpPr>
        <p:spPr>
          <a:xfrm flipH="1">
            <a:off x="3390901" y="4947557"/>
            <a:ext cx="1589313" cy="7347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FD0F49D-E884-4D0F-8E96-6A895FB96061}"/>
              </a:ext>
            </a:extLst>
          </p:cNvPr>
          <p:cNvSpPr txBox="1"/>
          <p:nvPr/>
        </p:nvSpPr>
        <p:spPr>
          <a:xfrm>
            <a:off x="2765533" y="5900839"/>
            <a:ext cx="1969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 CHÂN SAU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E1A208E6-3737-4EC2-938E-3F5A347E5C7F}"/>
              </a:ext>
            </a:extLst>
          </p:cNvPr>
          <p:cNvCxnSpPr>
            <a:cxnSpLocks/>
          </p:cNvCxnSpPr>
          <p:nvPr/>
        </p:nvCxnSpPr>
        <p:spPr>
          <a:xfrm>
            <a:off x="6237514" y="4016829"/>
            <a:ext cx="212272" cy="1040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645A3353-9CD5-4474-85D7-0CC3C6EF2E3F}"/>
              </a:ext>
            </a:extLst>
          </p:cNvPr>
          <p:cNvSpPr txBox="1"/>
          <p:nvPr/>
        </p:nvSpPr>
        <p:spPr>
          <a:xfrm>
            <a:off x="5770243" y="5061857"/>
            <a:ext cx="2116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PHẦN BỤNG</a:t>
            </a:r>
          </a:p>
        </p:txBody>
      </p:sp>
    </p:spTree>
    <p:extLst>
      <p:ext uri="{BB962C8B-B14F-4D97-AF65-F5344CB8AC3E}">
        <p14:creationId xmlns:p14="http://schemas.microsoft.com/office/powerpoint/2010/main" val="190297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6" grpId="0"/>
      <p:bldP spid="24" grpId="0"/>
      <p:bldP spid="29" grpId="0"/>
      <p:bldP spid="33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5388278-0E2F-49F4-A1AF-E071AAF83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06817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CFE7509-B0D7-43CC-BC48-C6A6325E39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816" y="-1"/>
            <a:ext cx="5685183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67CF742-A6ED-4B3F-AC68-F58663F38E09}"/>
              </a:ext>
            </a:extLst>
          </p:cNvPr>
          <p:cNvSpPr txBox="1"/>
          <p:nvPr/>
        </p:nvSpPr>
        <p:spPr>
          <a:xfrm>
            <a:off x="391886" y="1159329"/>
            <a:ext cx="2677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CON HƯƠU CAO CỔ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53F602F-2FA7-42B0-AEF5-71F33D8F3DFE}"/>
              </a:ext>
            </a:extLst>
          </p:cNvPr>
          <p:cNvSpPr txBox="1"/>
          <p:nvPr/>
        </p:nvSpPr>
        <p:spPr>
          <a:xfrm>
            <a:off x="7723414" y="1028701"/>
            <a:ext cx="2500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CON CHÓ SÓI</a:t>
            </a:r>
          </a:p>
        </p:txBody>
      </p:sp>
    </p:spTree>
    <p:extLst>
      <p:ext uri="{BB962C8B-B14F-4D97-AF65-F5344CB8AC3E}">
        <p14:creationId xmlns:p14="http://schemas.microsoft.com/office/powerpoint/2010/main" val="148883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</TotalTime>
  <Words>205</Words>
  <Application>Microsoft Office PowerPoint</Application>
  <PresentationFormat>Custom</PresentationFormat>
  <Paragraphs>49</Paragraphs>
  <Slides>11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8</cp:revision>
  <dcterms:created xsi:type="dcterms:W3CDTF">2023-02-05T01:16:58Z</dcterms:created>
  <dcterms:modified xsi:type="dcterms:W3CDTF">2023-12-31T11:34:00Z</dcterms:modified>
</cp:coreProperties>
</file>