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7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42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8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88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0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0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9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7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07A80-D2FE-4D8B-9E44-033F00452335}" type="datetimeFigureOut">
              <a:rPr lang="en-US" smtClean="0"/>
              <a:t>12/31/2023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AA22-8EBC-4727-A103-A64E8288D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08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khung_nen_dep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endParaRPr lang="en-US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đền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nhánh:động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dirty="0"/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động:LQVH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rong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54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GV :h gin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kriêng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  </a:t>
            </a:r>
            <a:r>
              <a:rPr lang="en-US" sz="4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chồi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ghép2</a:t>
            </a:r>
            <a:endParaRPr lang="en-US" sz="48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524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mầm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4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4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Sen</a:t>
            </a:r>
            <a:endParaRPr lang="en-US" sz="4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8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754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bơi</a:t>
            </a:r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nhánh</a:t>
            </a:r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0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14400" y="685800"/>
            <a:ext cx="75438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6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85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85800" y="1905000"/>
            <a:ext cx="78486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4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endParaRPr lang="en-US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6" name="Picture 2" descr="Thơ: Rong Và C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33048" cy="7184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7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0" y="2438400"/>
            <a:ext cx="69698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86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khung_nen_dep.jp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591599" y="2438400"/>
            <a:ext cx="483465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5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3581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</a:t>
            </a:r>
            <a:r>
              <a:rPr lang="en-US" dirty="0" smtClean="0"/>
              <a:t>1:thi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nhanh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4082534"/>
            <a:ext cx="3606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Trò</a:t>
            </a:r>
            <a:r>
              <a:rPr lang="en-US" dirty="0" smtClean="0"/>
              <a:t> </a:t>
            </a:r>
            <a:r>
              <a:rPr lang="en-US" dirty="0" err="1" smtClean="0"/>
              <a:t>chơi</a:t>
            </a:r>
            <a:r>
              <a:rPr lang="en-US" dirty="0" smtClean="0"/>
              <a:t> 2: </a:t>
            </a:r>
            <a:r>
              <a:rPr lang="en-US" dirty="0" err="1" smtClean="0"/>
              <a:t>tô</a:t>
            </a:r>
            <a:r>
              <a:rPr lang="en-US" dirty="0" smtClean="0"/>
              <a:t> </a:t>
            </a:r>
            <a:r>
              <a:rPr lang="en-US" dirty="0" err="1" smtClean="0"/>
              <a:t>màu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rong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đan</a:t>
            </a:r>
            <a:r>
              <a:rPr lang="en-US" dirty="0" smtClean="0"/>
              <a:t> </a:t>
            </a:r>
            <a:r>
              <a:rPr lang="en-US" dirty="0" err="1" smtClean="0"/>
              <a:t>cá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93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124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2023-12-31T11:24:13Z</dcterms:created>
  <dcterms:modified xsi:type="dcterms:W3CDTF">2023-12-31T11:32:27Z</dcterms:modified>
</cp:coreProperties>
</file>