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9" r:id="rId3"/>
    <p:sldId id="310" r:id="rId4"/>
    <p:sldId id="311" r:id="rId5"/>
    <p:sldId id="312" r:id="rId6"/>
    <p:sldId id="313" r:id="rId7"/>
    <p:sldId id="314" r:id="rId8"/>
    <p:sldId id="320" r:id="rId9"/>
    <p:sldId id="323" r:id="rId10"/>
    <p:sldId id="292" r:id="rId11"/>
    <p:sldId id="264" r:id="rId12"/>
    <p:sldId id="322" r:id="rId13"/>
    <p:sldId id="327" r:id="rId14"/>
    <p:sldId id="294" r:id="rId15"/>
    <p:sldId id="315" r:id="rId16"/>
    <p:sldId id="296" r:id="rId17"/>
    <p:sldId id="31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3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9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7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4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7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9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0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2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52FC3-008D-4F0D-AD45-EAD5124E526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9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G:\Lam%20quen%20chu%20U%20&#431;\Vui%20den%20truong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opy of FESTI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1219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7" descr="Copy of FESTI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48800" y="2528515"/>
            <a:ext cx="1066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7147" name="Rectangle 11"/>
          <p:cNvSpPr>
            <a:spLocks noChangeArrowheads="1"/>
          </p:cNvSpPr>
          <p:nvPr/>
        </p:nvSpPr>
        <p:spPr bwMode="auto">
          <a:xfrm>
            <a:off x="1676400" y="3367088"/>
            <a:ext cx="86804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đề:Nghề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nghiệp</a:t>
            </a:r>
            <a:endParaRPr lang="en-US" altLang="vi-VN" sz="2800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vi-VN" sz="28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7159" name="Rectangle 23"/>
          <p:cNvSpPr>
            <a:spLocks noChangeArrowheads="1"/>
          </p:cNvSpPr>
          <p:nvPr/>
        </p:nvSpPr>
        <p:spPr bwMode="auto">
          <a:xfrm>
            <a:off x="2590800" y="24384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vi-VN" sz="5400">
                <a:solidFill>
                  <a:srgbClr val="FF0000"/>
                </a:solidFill>
                <a:latin typeface="UNI Chu truyen thong" pitchFamily="66" charset="0"/>
              </a:rPr>
              <a:t>Làm quen chữ cái </a:t>
            </a:r>
            <a:r>
              <a:rPr lang="en-US" altLang="vi-VN" sz="5400">
                <a:solidFill>
                  <a:srgbClr val="FF0000"/>
                </a:solidFill>
                <a:latin typeface="Times New Roman" panose="02020603050405020304" pitchFamily="18" charset="0"/>
              </a:rPr>
              <a:t>u, ư</a:t>
            </a:r>
          </a:p>
        </p:txBody>
      </p:sp>
      <p:pic>
        <p:nvPicPr>
          <p:cNvPr id="4102" name="Picture 24" descr="Picture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1"/>
            <a:ext cx="19050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7162" name="Vui den truo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28"/>
          <p:cNvSpPr>
            <a:spLocks noChangeArrowheads="1"/>
          </p:cNvSpPr>
          <p:nvPr/>
        </p:nvSpPr>
        <p:spPr bwMode="auto">
          <a:xfrm>
            <a:off x="2209800" y="1600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600">
                <a:solidFill>
                  <a:srgbClr val="33CC33"/>
                </a:solidFill>
                <a:latin typeface="Times New Roman" panose="02020603050405020304" pitchFamily="18" charset="0"/>
              </a:rPr>
              <a:t>Lĩnh vực : Phát triển ngôn ngữ</a:t>
            </a:r>
          </a:p>
        </p:txBody>
      </p:sp>
      <p:sp>
        <p:nvSpPr>
          <p:cNvPr id="4105" name="Rectangle 29"/>
          <p:cNvSpPr>
            <a:spLocks noChangeArrowheads="1"/>
          </p:cNvSpPr>
          <p:nvPr/>
        </p:nvSpPr>
        <p:spPr bwMode="auto">
          <a:xfrm>
            <a:off x="1828800" y="4038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vi-VN" sz="2800" dirty="0" smtClean="0">
              <a:solidFill>
                <a:srgbClr val="FF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vi-VN" sz="2000" dirty="0" smtClean="0">
              <a:solidFill>
                <a:srgbClr val="FF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nhánh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nghề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thuyền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địa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phương</a:t>
            </a:r>
            <a:endParaRPr lang="en-US" altLang="vi-VN" sz="2000" dirty="0" smtClean="0">
              <a:solidFill>
                <a:srgbClr val="FF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vi-VN" sz="2000" dirty="0">
              <a:solidFill>
                <a:srgbClr val="FF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vi-VN" sz="2000" dirty="0" err="1" smtClean="0">
                <a:solidFill>
                  <a:srgbClr val="FF00FF"/>
                </a:solidFill>
                <a:latin typeface="Times New Roman" panose="02020603050405020304" pitchFamily="18" charset="0"/>
              </a:rPr>
              <a:t>Lá</a:t>
            </a:r>
            <a:r>
              <a:rPr lang="en-US" altLang="vi-V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1</a:t>
            </a:r>
            <a:endParaRPr lang="en-US" altLang="vi-VN" sz="2000" dirty="0">
              <a:solidFill>
                <a:srgbClr val="FF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000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vi-VN" sz="2000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vi-VN" sz="2000" dirty="0">
                <a:solidFill>
                  <a:srgbClr val="FF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000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Nguyễn</a:t>
            </a:r>
            <a:r>
              <a:rPr lang="en-US" altLang="vi-VN" sz="2000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vi-VN" sz="2000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Nga</a:t>
            </a:r>
            <a:endParaRPr lang="en-US" altLang="vi-VN" sz="2000" dirty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991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indefinite" accel="50000" autoRev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4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3.31175E-6 L -3.33333E-6 -3.31175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80387" fill="hold"/>
                                        <p:tgtEl>
                                          <p:spTgt spid="347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7162"/>
                </p:tgtEl>
              </p:cMediaNode>
            </p:audio>
          </p:childTnLst>
        </p:cTn>
      </p:par>
    </p:tnLst>
    <p:bldLst>
      <p:bldP spid="3471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"/>
          <p:cNvGrpSpPr>
            <a:grpSpLocks/>
          </p:cNvGrpSpPr>
          <p:nvPr/>
        </p:nvGrpSpPr>
        <p:grpSpPr bwMode="auto">
          <a:xfrm rot="16200000">
            <a:off x="667874" y="2332036"/>
            <a:ext cx="4211637" cy="5394325"/>
            <a:chOff x="0" y="-91"/>
            <a:chExt cx="3117" cy="2875"/>
          </a:xfrm>
        </p:grpSpPr>
        <p:pic>
          <p:nvPicPr>
            <p:cNvPr id="13328" name="Picture 4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9" name="Picture 5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535" y="-1293"/>
              <a:ext cx="380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5" name="Group 6"/>
          <p:cNvGrpSpPr>
            <a:grpSpLocks/>
          </p:cNvGrpSpPr>
          <p:nvPr/>
        </p:nvGrpSpPr>
        <p:grpSpPr bwMode="auto">
          <a:xfrm rot="5400000">
            <a:off x="6990383" y="-354346"/>
            <a:ext cx="4211638" cy="5257800"/>
            <a:chOff x="0" y="-91"/>
            <a:chExt cx="3117" cy="2875"/>
          </a:xfrm>
        </p:grpSpPr>
        <p:pic>
          <p:nvPicPr>
            <p:cNvPr id="13326" name="Picture 7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7" name="Picture 8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421" y="-1179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6" name="Group 9"/>
          <p:cNvGrpSpPr>
            <a:grpSpLocks/>
          </p:cNvGrpSpPr>
          <p:nvPr/>
        </p:nvGrpSpPr>
        <p:grpSpPr bwMode="auto">
          <a:xfrm>
            <a:off x="62179" y="-272144"/>
            <a:ext cx="4572000" cy="4937125"/>
            <a:chOff x="0" y="-91"/>
            <a:chExt cx="3117" cy="2875"/>
          </a:xfrm>
        </p:grpSpPr>
        <p:pic>
          <p:nvPicPr>
            <p:cNvPr id="13324" name="Picture 10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00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5" name="Picture 11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421" y="-1179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7" name="Group 12"/>
          <p:cNvGrpSpPr>
            <a:grpSpLocks/>
          </p:cNvGrpSpPr>
          <p:nvPr/>
        </p:nvGrpSpPr>
        <p:grpSpPr bwMode="auto">
          <a:xfrm rot="10800000">
            <a:off x="6910647" y="2245459"/>
            <a:ext cx="4572000" cy="5165725"/>
            <a:chOff x="0" y="-91"/>
            <a:chExt cx="3117" cy="2875"/>
          </a:xfrm>
        </p:grpSpPr>
        <p:pic>
          <p:nvPicPr>
            <p:cNvPr id="13322" name="Picture 13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14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421" y="-1179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3544321" y="1589821"/>
            <a:ext cx="434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1pPr>
            <a:lvl2pPr marL="742950" indent="-28575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2pPr>
            <a:lvl3pPr marL="11430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3pPr>
            <a:lvl4pPr marL="16002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4pPr>
            <a:lvl5pPr marL="20574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8000">
              <a:latin typeface="Arial" panose="020B0604020202020204" pitchFamily="34" charset="0"/>
            </a:endParaRPr>
          </a:p>
        </p:txBody>
      </p:sp>
      <p:sp>
        <p:nvSpPr>
          <p:cNvPr id="13321" name="WordArt 3"/>
          <p:cNvSpPr>
            <a:spLocks noChangeArrowheads="1" noChangeShapeType="1" noTextEdit="1"/>
          </p:cNvSpPr>
          <p:nvPr/>
        </p:nvSpPr>
        <p:spPr bwMode="auto">
          <a:xfrm>
            <a:off x="1064886" y="2133025"/>
            <a:ext cx="1840704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u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185" y="1655736"/>
            <a:ext cx="3542233" cy="377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1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9"/>
          <p:cNvSpPr>
            <a:spLocks noChangeArrowheads="1"/>
          </p:cNvSpPr>
          <p:nvPr/>
        </p:nvSpPr>
        <p:spPr bwMode="auto">
          <a:xfrm>
            <a:off x="3401291" y="806335"/>
            <a:ext cx="5171661" cy="4183321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1pPr>
            <a:lvl2pPr marL="742950" indent="-28575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2pPr>
            <a:lvl3pPr marL="11430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3pPr>
            <a:lvl4pPr marL="16002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4pPr>
            <a:lvl5pPr marL="20574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9pPr>
          </a:lstStyle>
          <a:p>
            <a:pPr eaLnBrk="1" hangingPunct="1"/>
            <a:endParaRPr lang="en-US" altLang="en-US" sz="33600">
              <a:latin typeface="Arial" panose="020B0604020202020204" pitchFamily="34" charset="0"/>
            </a:endParaRPr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4445001" y="120650"/>
            <a:ext cx="2790825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1pPr>
            <a:lvl2pPr marL="742950" indent="-28575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2pPr>
            <a:lvl3pPr marL="11430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3pPr>
            <a:lvl4pPr marL="16002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4pPr>
            <a:lvl5pPr marL="20574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9pPr>
          </a:lstStyle>
          <a:p>
            <a:pPr eaLnBrk="1" hangingPunct="1"/>
            <a:r>
              <a:rPr lang="en-US" altLang="en-US" sz="33600" b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6388" name="Text Box 15"/>
          <p:cNvSpPr txBox="1">
            <a:spLocks noChangeArrowheads="1"/>
          </p:cNvSpPr>
          <p:nvPr/>
        </p:nvSpPr>
        <p:spPr bwMode="auto">
          <a:xfrm>
            <a:off x="6400800" y="-2393950"/>
            <a:ext cx="16637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1pPr>
            <a:lvl2pPr marL="742950" indent="-28575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2pPr>
            <a:lvl3pPr marL="11430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3pPr>
            <a:lvl4pPr marL="16002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4pPr>
            <a:lvl5pPr marL="20574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3600" b="1" dirty="0">
                <a:latin typeface="Arial" panose="020B0604020202020204" pitchFamily="34" charset="0"/>
              </a:rPr>
              <a:t>,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99" y="544390"/>
            <a:ext cx="6629401" cy="4707210"/>
          </a:xfrm>
          <a:prstGeom prst="rect">
            <a:avLst/>
          </a:prstGeom>
        </p:spPr>
      </p:pic>
      <p:pic>
        <p:nvPicPr>
          <p:cNvPr id="18" name="Picture 10" descr="696927qx7ttrgj3j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6" y="187130"/>
            <a:ext cx="1334383" cy="572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" descr="696927qx7ttrgj3j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617" y="187129"/>
            <a:ext cx="1334383" cy="572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38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62213" y="-938213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5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96213" y="5157788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6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38613" y="5157788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1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38601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143001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962401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58213" y="-938213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2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34013" y="-938213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80"/>
              </a:clrFrom>
              <a:clrTo>
                <a:srgbClr val="FFFF8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1" y="2089150"/>
            <a:ext cx="1763713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2089150"/>
            <a:ext cx="7508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3" name="Picture 15" descr="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1752600"/>
            <a:ext cx="16891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6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693334" y="481715"/>
            <a:ext cx="1883295" cy="4038600"/>
            <a:chOff x="768" y="-1104"/>
            <a:chExt cx="2320" cy="4272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316"/>
              <a:ext cx="1111" cy="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16"/>
              <a:ext cx="473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" y="-1104"/>
              <a:ext cx="1064" cy="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26" descr="uuuu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822" y="1581281"/>
            <a:ext cx="2187977" cy="3370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47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2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62213" y="-938213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13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96213" y="5157788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4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38613" y="5157788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5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8376"/>
            <a:ext cx="558099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6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709987"/>
            <a:ext cx="397906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7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357" y="509587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8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901" y="3683517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9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58213" y="-938213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20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34013" y="-938213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45" name="Group 24"/>
          <p:cNvGrpSpPr>
            <a:grpSpLocks/>
          </p:cNvGrpSpPr>
          <p:nvPr/>
        </p:nvGrpSpPr>
        <p:grpSpPr bwMode="auto">
          <a:xfrm>
            <a:off x="1587519" y="-155171"/>
            <a:ext cx="2438400" cy="5334000"/>
            <a:chOff x="768" y="-1104"/>
            <a:chExt cx="2320" cy="4272"/>
          </a:xfrm>
        </p:grpSpPr>
        <p:pic>
          <p:nvPicPr>
            <p:cNvPr id="18446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316"/>
              <a:ext cx="1111" cy="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16"/>
              <a:ext cx="473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8" name="Picture 23" descr="c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" y="-1104"/>
              <a:ext cx="1064" cy="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476" y="2282417"/>
            <a:ext cx="3218458" cy="318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94" y="1876509"/>
            <a:ext cx="5852160" cy="38722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057" y="1574358"/>
            <a:ext cx="6567778" cy="430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62213" y="-938213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5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96213" y="5157788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38613" y="5157788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1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8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38601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9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143001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0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962401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11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58213" y="-938213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2" descr="1128727sk6c6zn5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34013" y="-938213"/>
            <a:ext cx="76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7" name="Group 13"/>
          <p:cNvGrpSpPr>
            <a:grpSpLocks/>
          </p:cNvGrpSpPr>
          <p:nvPr/>
        </p:nvGrpSpPr>
        <p:grpSpPr bwMode="auto">
          <a:xfrm>
            <a:off x="6400800" y="-533400"/>
            <a:ext cx="2895600" cy="5334000"/>
            <a:chOff x="768" y="-1104"/>
            <a:chExt cx="2320" cy="4272"/>
          </a:xfrm>
        </p:grpSpPr>
        <p:pic>
          <p:nvPicPr>
            <p:cNvPr id="19473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316"/>
              <a:ext cx="1111" cy="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4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16"/>
              <a:ext cx="473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5" name="Picture 16" descr="c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" y="-1104"/>
              <a:ext cx="1064" cy="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8" name="Group 17"/>
          <p:cNvGrpSpPr>
            <a:grpSpLocks/>
          </p:cNvGrpSpPr>
          <p:nvPr/>
        </p:nvGrpSpPr>
        <p:grpSpPr bwMode="auto">
          <a:xfrm>
            <a:off x="3276601" y="2438400"/>
            <a:ext cx="2163763" cy="2362200"/>
            <a:chOff x="1565" y="864"/>
            <a:chExt cx="2229" cy="2650"/>
          </a:xfrm>
        </p:grpSpPr>
        <p:pic>
          <p:nvPicPr>
            <p:cNvPr id="19471" name="Picture 18" descr="u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EFE80"/>
                </a:clrFrom>
                <a:clrTo>
                  <a:srgbClr val="FEFE8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864"/>
              <a:ext cx="1588" cy="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2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864"/>
              <a:ext cx="674" cy="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9" name="Text Box 20"/>
          <p:cNvSpPr txBox="1">
            <a:spLocks noChangeArrowheads="1"/>
          </p:cNvSpPr>
          <p:nvPr/>
        </p:nvSpPr>
        <p:spPr bwMode="auto">
          <a:xfrm>
            <a:off x="2971800" y="914401"/>
            <a:ext cx="6324600" cy="8239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1pPr>
            <a:lvl2pPr marL="742950" indent="-28575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2pPr>
            <a:lvl3pPr marL="11430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3pPr>
            <a:lvl4pPr marL="16002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4pPr>
            <a:lvl5pPr marL="20574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990099"/>
                </a:solidFill>
                <a:latin typeface="Times New Roman" panose="02020603050405020304" pitchFamily="18" charset="0"/>
              </a:rPr>
              <a:t>So sánh chữ u, ư</a:t>
            </a:r>
          </a:p>
        </p:txBody>
      </p:sp>
      <p:sp>
        <p:nvSpPr>
          <p:cNvPr id="19470" name="Text Box 34"/>
          <p:cNvSpPr txBox="1">
            <a:spLocks noChangeArrowheads="1"/>
          </p:cNvSpPr>
          <p:nvPr/>
        </p:nvSpPr>
        <p:spPr bwMode="auto">
          <a:xfrm>
            <a:off x="4327525" y="-6091238"/>
            <a:ext cx="184150" cy="917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1pPr>
            <a:lvl2pPr marL="742950" indent="-28575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2pPr>
            <a:lvl3pPr marL="11430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3pPr>
            <a:lvl4pPr marL="16002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4pPr>
            <a:lvl5pPr marL="2057400" indent="-228600" eaLnBrk="0" hangingPunct="0">
              <a:defRPr sz="59600">
                <a:solidFill>
                  <a:srgbClr val="FF00FF"/>
                </a:solidFill>
                <a:latin typeface=".VnLinu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9600">
                <a:solidFill>
                  <a:srgbClr val="FF00FF"/>
                </a:solidFill>
                <a:latin typeface=".VnLinus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0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- </a:t>
            </a:r>
            <a:r>
              <a:rPr lang="en-US" sz="6000" dirty="0" err="1" smtClean="0">
                <a:solidFill>
                  <a:srgbClr val="FF0000"/>
                </a:solidFill>
              </a:rPr>
              <a:t>Luyện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smtClean="0">
                <a:solidFill>
                  <a:srgbClr val="FF0000"/>
                </a:solidFill>
              </a:rPr>
              <a:t>tập</a:t>
            </a: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- </a:t>
            </a:r>
            <a:r>
              <a:rPr lang="en-US" sz="6000" dirty="0" err="1" smtClean="0">
                <a:solidFill>
                  <a:srgbClr val="FF0000"/>
                </a:solidFill>
              </a:rPr>
              <a:t>trò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chơi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/>
          <p:cNvGrpSpPr>
            <a:grpSpLocks/>
          </p:cNvGrpSpPr>
          <p:nvPr/>
        </p:nvGrpSpPr>
        <p:grpSpPr bwMode="auto">
          <a:xfrm rot="16200000">
            <a:off x="1902620" y="2055020"/>
            <a:ext cx="4211637" cy="5394325"/>
            <a:chOff x="0" y="-91"/>
            <a:chExt cx="3117" cy="2875"/>
          </a:xfrm>
        </p:grpSpPr>
        <p:pic>
          <p:nvPicPr>
            <p:cNvPr id="11277" name="Picture 4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8" name="Picture 5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421" y="-1179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67" name="Group 6"/>
          <p:cNvGrpSpPr>
            <a:grpSpLocks/>
          </p:cNvGrpSpPr>
          <p:nvPr/>
        </p:nvGrpSpPr>
        <p:grpSpPr bwMode="auto">
          <a:xfrm rot="5400000">
            <a:off x="6009481" y="-523081"/>
            <a:ext cx="4211638" cy="5257800"/>
            <a:chOff x="0" y="-91"/>
            <a:chExt cx="3117" cy="2875"/>
          </a:xfrm>
        </p:grpSpPr>
        <p:pic>
          <p:nvPicPr>
            <p:cNvPr id="11275" name="Picture 7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8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421" y="-1179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68" name="Group 9"/>
          <p:cNvGrpSpPr>
            <a:grpSpLocks/>
          </p:cNvGrpSpPr>
          <p:nvPr/>
        </p:nvGrpSpPr>
        <p:grpSpPr bwMode="auto">
          <a:xfrm>
            <a:off x="1524000" y="-76200"/>
            <a:ext cx="4572000" cy="4937125"/>
            <a:chOff x="0" y="-91"/>
            <a:chExt cx="3117" cy="2875"/>
          </a:xfrm>
        </p:grpSpPr>
        <p:pic>
          <p:nvPicPr>
            <p:cNvPr id="11273" name="Picture 10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Picture 11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421" y="-1179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69" name="Group 12"/>
          <p:cNvGrpSpPr>
            <a:grpSpLocks/>
          </p:cNvGrpSpPr>
          <p:nvPr/>
        </p:nvGrpSpPr>
        <p:grpSpPr bwMode="auto">
          <a:xfrm rot="10800000">
            <a:off x="6096000" y="1920876"/>
            <a:ext cx="4572000" cy="5165725"/>
            <a:chOff x="0" y="-91"/>
            <a:chExt cx="3117" cy="2875"/>
          </a:xfrm>
        </p:grpSpPr>
        <p:pic>
          <p:nvPicPr>
            <p:cNvPr id="11271" name="Picture 13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2" name="Picture 14" descr="696927qx7ttrgj3j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421" y="-1179"/>
              <a:ext cx="60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0" name="WordArt 3"/>
          <p:cNvSpPr>
            <a:spLocks noChangeArrowheads="1" noChangeShapeType="1" noTextEdit="1"/>
          </p:cNvSpPr>
          <p:nvPr/>
        </p:nvSpPr>
        <p:spPr bwMode="auto">
          <a:xfrm>
            <a:off x="3053301" y="1920876"/>
            <a:ext cx="6297433" cy="1746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Ôn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chữ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cái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đã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.VnAvant"/>
              </a:rPr>
              <a:t>học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.VnAvant"/>
            </a:endParaRPr>
          </a:p>
        </p:txBody>
      </p:sp>
    </p:spTree>
    <p:extLst>
      <p:ext uri="{BB962C8B-B14F-4D97-AF65-F5344CB8AC3E}">
        <p14:creationId xmlns:p14="http://schemas.microsoft.com/office/powerpoint/2010/main" val="32047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20" y="1077567"/>
            <a:ext cx="9481683" cy="540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603" y="489171"/>
            <a:ext cx="9056534" cy="583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3" y="1185077"/>
            <a:ext cx="8110330" cy="470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358" y="1009649"/>
            <a:ext cx="9660835" cy="509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265" y="500085"/>
            <a:ext cx="8754386" cy="571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80"/>
              </a:clrFrom>
              <a:clrTo>
                <a:srgbClr val="FFFF8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1371600"/>
            <a:ext cx="2514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6553200" y="1371600"/>
            <a:ext cx="990600" cy="41148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8000">
              <a:solidFill>
                <a:srgbClr val="000000"/>
              </a:solidFill>
              <a:latin typeface="Monotype Corsiva" panose="03010101010201010101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326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2000"/>
                                        <p:tgtEl>
                                          <p:spTgt spid="22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508983" y="2232377"/>
            <a:ext cx="1434949" cy="22027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.VnAvant"/>
              </a:rPr>
              <a:t>u</a:t>
            </a:r>
          </a:p>
        </p:txBody>
      </p:sp>
      <p:pic>
        <p:nvPicPr>
          <p:cNvPr id="3" name="Picture 22" descr="u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128" y="2232377"/>
            <a:ext cx="2036301" cy="208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12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202961615,C:\Documents and Settings\TAID\Desktop\Oanh lam dia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202961615,C:\Documents and Settings\TAID\Desktop\Oanh lam dia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60</Words>
  <Application>Microsoft Office PowerPoint</Application>
  <PresentationFormat>Widescreen</PresentationFormat>
  <Paragraphs>17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.VnAvant</vt:lpstr>
      <vt:lpstr>.VnLinus</vt:lpstr>
      <vt:lpstr>Arial</vt:lpstr>
      <vt:lpstr>Calibri</vt:lpstr>
      <vt:lpstr>Calibri Light</vt:lpstr>
      <vt:lpstr>Monotype Corsiva</vt:lpstr>
      <vt:lpstr>Times New Roman</vt:lpstr>
      <vt:lpstr>UNI Chu truyen thong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35</cp:revision>
  <dcterms:created xsi:type="dcterms:W3CDTF">2023-11-04T02:04:57Z</dcterms:created>
  <dcterms:modified xsi:type="dcterms:W3CDTF">2023-11-25T12:33:45Z</dcterms:modified>
</cp:coreProperties>
</file>