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0" r:id="rId5"/>
    <p:sldId id="271" r:id="rId6"/>
    <p:sldId id="269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4CC9-6114-487D-9627-C7996A8442B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hung_nen_dep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động:LQVH</a:t>
            </a:r>
            <a:endParaRPr lang="en-US" sz="5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:H GIN KRIÊNG</a:t>
            </a:r>
            <a:endParaRPr lang="en-US" sz="4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Sen</a:t>
            </a:r>
            <a:endParaRPr lang="en-US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54562" y="2438400"/>
            <a:ext cx="850874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4:trò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1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14400" y="685800"/>
            <a:ext cx="7543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6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6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88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7848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5" name="Picture 4" descr="2013-12-10-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0"/>
            <a:ext cx="4800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762000"/>
            <a:ext cx="807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24000" y="2438400"/>
            <a:ext cx="69698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145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THT</dc:creator>
  <cp:lastModifiedBy>Admin</cp:lastModifiedBy>
  <cp:revision>9</cp:revision>
  <dcterms:created xsi:type="dcterms:W3CDTF">2013-12-10T06:00:40Z</dcterms:created>
  <dcterms:modified xsi:type="dcterms:W3CDTF">2023-10-18T11:50:11Z</dcterms:modified>
</cp:coreProperties>
</file>