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60" r:id="rId4"/>
    <p:sldId id="259" r:id="rId5"/>
    <p:sldId id="264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1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AEE01-785B-4603-97F1-5CC4A9595FFE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DCEF2F-695C-4D35-88EC-7CF528063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9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F94FE30-BA0E-4812-A4D7-4E48097B0F7A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2048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D76E7-9D72-4337-96AD-2DA69BA9E251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BF957-D83E-4AA3-AAD8-964EC6C12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429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D76E7-9D72-4337-96AD-2DA69BA9E251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BF957-D83E-4AA3-AAD8-964EC6C12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88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D76E7-9D72-4337-96AD-2DA69BA9E251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BF957-D83E-4AA3-AAD8-964EC6C12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904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D76E7-9D72-4337-96AD-2DA69BA9E251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BF957-D83E-4AA3-AAD8-964EC6C12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576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D76E7-9D72-4337-96AD-2DA69BA9E251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BF957-D83E-4AA3-AAD8-964EC6C12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702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D76E7-9D72-4337-96AD-2DA69BA9E251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BF957-D83E-4AA3-AAD8-964EC6C12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48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D76E7-9D72-4337-96AD-2DA69BA9E251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BF957-D83E-4AA3-AAD8-964EC6C12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244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D76E7-9D72-4337-96AD-2DA69BA9E251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BF957-D83E-4AA3-AAD8-964EC6C12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475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D76E7-9D72-4337-96AD-2DA69BA9E251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BF957-D83E-4AA3-AAD8-964EC6C12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518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D76E7-9D72-4337-96AD-2DA69BA9E251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BF957-D83E-4AA3-AAD8-964EC6C12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354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D76E7-9D72-4337-96AD-2DA69BA9E251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BF957-D83E-4AA3-AAD8-964EC6C12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637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D76E7-9D72-4337-96AD-2DA69BA9E251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BF957-D83E-4AA3-AAD8-964EC6C12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272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13" Type="http://schemas.openxmlformats.org/officeDocument/2006/relationships/image" Target="../media/image9.gif"/><Relationship Id="rId3" Type="http://schemas.openxmlformats.org/officeDocument/2006/relationships/image" Target="../media/image1.jpeg"/><Relationship Id="rId7" Type="http://schemas.openxmlformats.org/officeDocument/2006/relationships/image" Target="../media/image3.gif"/><Relationship Id="rId12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gif"/><Relationship Id="rId11" Type="http://schemas.openxmlformats.org/officeDocument/2006/relationships/image" Target="../media/image7.gif"/><Relationship Id="rId5" Type="http://schemas.openxmlformats.org/officeDocument/2006/relationships/audio" Target="../media/audio1.wav"/><Relationship Id="rId10" Type="http://schemas.openxmlformats.org/officeDocument/2006/relationships/image" Target="../media/image6.gif"/><Relationship Id="rId4" Type="http://schemas.openxmlformats.org/officeDocument/2006/relationships/slide" Target="slide1.xml"/><Relationship Id="rId9" Type="http://schemas.openxmlformats.org/officeDocument/2006/relationships/image" Target="../media/image5.gif"/><Relationship Id="rId14" Type="http://schemas.openxmlformats.org/officeDocument/2006/relationships/image" Target="../media/image10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2" descr="t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743200"/>
            <a:ext cx="4643438" cy="34242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4">
            <a:hlinkClick r:id="rId4" action="ppaction://hlinksldjump" highlightClick="1">
              <a:snd r:embed="rId5" name="VUON HOA CO TRONG.wav"/>
            </a:hlinkClick>
          </p:cNvPr>
          <p:cNvSpPr>
            <a:spLocks noChangeArrowheads="1"/>
          </p:cNvSpPr>
          <p:nvPr/>
        </p:nvSpPr>
        <p:spPr bwMode="auto">
          <a:xfrm>
            <a:off x="8153400" y="6324600"/>
            <a:ext cx="609600" cy="533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52" name="Picture 8" descr="Picturetho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029200"/>
            <a:ext cx="1616075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7" descr="Picturemicky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4572000"/>
            <a:ext cx="21367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20" descr="Picturechim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33600"/>
            <a:ext cx="1524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21" descr="Picturechim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524000"/>
            <a:ext cx="2124075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22" descr="Picturechim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2538413"/>
            <a:ext cx="1962150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25" descr="Picturehong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943600"/>
            <a:ext cx="112395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27" descr="Pictureh«ahng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723228">
            <a:off x="5352256" y="5391944"/>
            <a:ext cx="87788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28" descr="Pictureh«ahng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723228">
            <a:off x="3636169" y="5293519"/>
            <a:ext cx="87788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29" descr="Pictureh«ahng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723228">
            <a:off x="2539206" y="5433219"/>
            <a:ext cx="87788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30" descr="Pictureh«ahng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723228">
            <a:off x="1466056" y="5468144"/>
            <a:ext cx="87788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39" descr="Picturedongnoi4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019800"/>
            <a:ext cx="9525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47" descr="Picture1chimcanh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209800"/>
            <a:ext cx="137160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2" name="Rectangle 54"/>
          <p:cNvSpPr>
            <a:spLocks noChangeArrowheads="1"/>
          </p:cNvSpPr>
          <p:nvPr/>
        </p:nvSpPr>
        <p:spPr bwMode="auto">
          <a:xfrm>
            <a:off x="762000" y="838200"/>
            <a:ext cx="75438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en-US" sz="4000" b="1">
              <a:solidFill>
                <a:srgbClr val="0000FF"/>
              </a:solidFill>
            </a:endParaRPr>
          </a:p>
        </p:txBody>
      </p:sp>
      <p:pic>
        <p:nvPicPr>
          <p:cNvPr id="2065" name="Picture 65" descr="Picture1buomday2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52400"/>
            <a:ext cx="685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66" descr="Picture1buomday2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-152400"/>
            <a:ext cx="609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69" descr="Picturedongnoi4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019800"/>
            <a:ext cx="9525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8" name="AutoShape 70">
            <a:hlinkClick r:id="" action="ppaction://noaction" highlightClick="1">
              <a:snd r:embed="rId5" name="VUON HOA CO TRONG.wav"/>
            </a:hlinkClick>
          </p:cNvPr>
          <p:cNvSpPr>
            <a:spLocks noChangeArrowheads="1"/>
          </p:cNvSpPr>
          <p:nvPr/>
        </p:nvSpPr>
        <p:spPr bwMode="auto">
          <a:xfrm>
            <a:off x="8763000" y="6477000"/>
            <a:ext cx="381000" cy="381000"/>
          </a:xfrm>
          <a:prstGeom prst="actionButtonSound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69" name="Picture 51" descr="Picturebupbe2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343400"/>
            <a:ext cx="2286000" cy="189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0" name="Rectangle 1"/>
          <p:cNvSpPr>
            <a:spLocks noChangeArrowheads="1"/>
          </p:cNvSpPr>
          <p:nvPr/>
        </p:nvSpPr>
        <p:spPr bwMode="auto">
          <a:xfrm>
            <a:off x="1295400" y="306388"/>
            <a:ext cx="6786562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nhánh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tài:trò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é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:H gin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kriêng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850445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445624" cy="4680520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Hoạt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động</a:t>
            </a:r>
            <a:r>
              <a:rPr lang="en-US" b="1" dirty="0" smtClean="0">
                <a:solidFill>
                  <a:srgbClr val="FF0000"/>
                </a:solidFill>
              </a:rPr>
              <a:t> 1: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err="1" smtClean="0">
                <a:solidFill>
                  <a:srgbClr val="FF0000"/>
                </a:solidFill>
              </a:rPr>
              <a:t>Trò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chuyện,dẩn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dắt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err="1" smtClean="0">
                <a:solidFill>
                  <a:srgbClr val="FF0000"/>
                </a:solidFill>
              </a:rPr>
              <a:t>cô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và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hát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bài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cái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mũi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err="1" smtClean="0">
                <a:solidFill>
                  <a:srgbClr val="FF0000"/>
                </a:solidFill>
              </a:rPr>
              <a:t>trò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chuyện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về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cái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mũi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và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chủ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đề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nhánh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76256" y="27809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702873"/>
      </p:ext>
    </p:extLst>
  </p:cSld>
  <p:clrMapOvr>
    <a:masterClrMapping/>
  </p:clrMapOvr>
  <p:transition spd="slow" advTm="5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23528" y="764704"/>
            <a:ext cx="8363272" cy="5361459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4800" b="1" dirty="0" err="1" smtClean="0">
                <a:solidFill>
                  <a:srgbClr val="FF0000"/>
                </a:solidFill>
              </a:rPr>
              <a:t>Hoạt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động</a:t>
            </a:r>
            <a:r>
              <a:rPr lang="en-US" sz="4800" b="1" dirty="0" smtClean="0">
                <a:solidFill>
                  <a:srgbClr val="FF0000"/>
                </a:solidFill>
              </a:rPr>
              <a:t> 2:</a:t>
            </a:r>
          </a:p>
          <a:p>
            <a:pPr marL="0" indent="0">
              <a:buFontTx/>
              <a:buNone/>
            </a:pPr>
            <a:r>
              <a:rPr lang="en-US" sz="4800" b="1" dirty="0" err="1" smtClean="0">
                <a:solidFill>
                  <a:srgbClr val="FF0000"/>
                </a:solidFill>
              </a:rPr>
              <a:t>Trò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chuyện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về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cơ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thể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bé</a:t>
            </a:r>
            <a:r>
              <a:rPr lang="en-US" sz="4800" b="1" dirty="0" smtClean="0">
                <a:solidFill>
                  <a:srgbClr val="FF0000"/>
                </a:solidFill>
              </a:rPr>
              <a:t> .</a:t>
            </a:r>
            <a:r>
              <a:rPr lang="en-US" sz="4800" b="1" dirty="0" err="1" smtClean="0">
                <a:solidFill>
                  <a:srgbClr val="FF0000"/>
                </a:solidFill>
              </a:rPr>
              <a:t>cơ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thể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bé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gồm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những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gì</a:t>
            </a:r>
            <a:r>
              <a:rPr lang="en-US" sz="4800" b="1" dirty="0" smtClean="0">
                <a:solidFill>
                  <a:srgbClr val="FF0000"/>
                </a:solidFill>
              </a:rPr>
              <a:t>?  </a:t>
            </a:r>
          </a:p>
        </p:txBody>
      </p:sp>
    </p:spTree>
    <p:extLst>
      <p:ext uri="{BB962C8B-B14F-4D97-AF65-F5344CB8AC3E}">
        <p14:creationId xmlns:p14="http://schemas.microsoft.com/office/powerpoint/2010/main" val="2860220859"/>
      </p:ext>
    </p:extLst>
  </p:cSld>
  <p:clrMapOvr>
    <a:masterClrMapping/>
  </p:clrMapOvr>
  <p:transition spd="slow" advTm="5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iáo án mầm non: Kế hoạch chủ đề: Bản thân, Chủ đề nhánh: Cơ thể bé yêu.  Ngày Thứ t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7344816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29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23528" y="764704"/>
            <a:ext cx="8363272" cy="5361459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4800" b="1" dirty="0" err="1" smtClean="0">
                <a:solidFill>
                  <a:srgbClr val="FF0000"/>
                </a:solidFill>
              </a:rPr>
              <a:t>Từ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những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bộ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phận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của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cơ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sẽ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giúp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các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bé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làm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được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những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gì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nào</a:t>
            </a:r>
            <a:r>
              <a:rPr lang="en-US" sz="4800" b="1" dirty="0" smtClean="0">
                <a:solidFill>
                  <a:srgbClr val="FF0000"/>
                </a:solidFill>
              </a:rPr>
              <a:t>? Ah </a:t>
            </a:r>
            <a:r>
              <a:rPr lang="en-US" sz="4800" b="1" dirty="0" err="1" smtClean="0">
                <a:solidFill>
                  <a:srgbClr val="FF0000"/>
                </a:solidFill>
              </a:rPr>
              <a:t>bé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có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thể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dùng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tay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để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vẽ</a:t>
            </a:r>
            <a:r>
              <a:rPr lang="en-US" sz="4800" b="1" dirty="0" smtClean="0">
                <a:solidFill>
                  <a:srgbClr val="FF0000"/>
                </a:solidFill>
              </a:rPr>
              <a:t> hay </a:t>
            </a:r>
            <a:r>
              <a:rPr lang="en-US" sz="4800" b="1" dirty="0" err="1" smtClean="0">
                <a:solidFill>
                  <a:srgbClr val="FF0000"/>
                </a:solidFill>
              </a:rPr>
              <a:t>trang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trí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bưu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thiếp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nè,và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trẻ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còn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múa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hát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nữa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đúng</a:t>
            </a:r>
            <a:r>
              <a:rPr lang="en-US" sz="4800" b="1" dirty="0" smtClean="0">
                <a:solidFill>
                  <a:srgbClr val="FF0000"/>
                </a:solidFill>
              </a:rPr>
              <a:t> k </a:t>
            </a:r>
            <a:r>
              <a:rPr lang="en-US" sz="4800" b="1" dirty="0" err="1" smtClean="0">
                <a:solidFill>
                  <a:srgbClr val="FF0000"/>
                </a:solidFill>
              </a:rPr>
              <a:t>nào</a:t>
            </a:r>
            <a:r>
              <a:rPr lang="en-US" sz="4800" b="1" dirty="0" smtClean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1904401"/>
      </p:ext>
    </p:extLst>
  </p:cSld>
  <p:clrMapOvr>
    <a:masterClrMapping/>
  </p:clrMapOvr>
  <p:transition spd="slow" advTm="5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533400" y="541020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Bé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Làm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bưu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thiếp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pic>
        <p:nvPicPr>
          <p:cNvPr id="7171" name="Picture 3" descr="C:\Documents and Settings\Administrator\My Documents\Downloads\HINH ANH\20131018_0916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304800"/>
            <a:ext cx="6034088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686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5668963"/>
            <a:ext cx="9144000" cy="1189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>
                <a:solidFill>
                  <a:srgbClr val="FF0066"/>
                </a:solidFill>
                <a:latin typeface="Times New Roman" pitchFamily="18" charset="0"/>
              </a:rPr>
              <a:t>Văn nghệ</a:t>
            </a:r>
          </a:p>
        </p:txBody>
      </p:sp>
      <p:pic>
        <p:nvPicPr>
          <p:cNvPr id="8195" name="Picture 3" descr="http://muaxuan.vn/media/fck/image/8-3-2013/IMG_02978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7848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263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3514402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</a:rPr>
              <a:t>Hoạt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động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>
                <a:solidFill>
                  <a:srgbClr val="FF0000"/>
                </a:solidFill>
              </a:rPr>
              <a:t>3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trò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chơi:bé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khéo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tay</a:t>
            </a:r>
            <a:endParaRPr lang="en-US" sz="40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36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113</Words>
  <Application>Microsoft Office PowerPoint</Application>
  <PresentationFormat>On-screen Show (4:3)</PresentationFormat>
  <Paragraphs>15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Hoạt động 1: Trò chuyện,dẩn dắt cô và hát bài cái mũi  trò chuyện về cái mũi và chủ đề nhánh</vt:lpstr>
      <vt:lpstr>PowerPoint Presentation</vt:lpstr>
      <vt:lpstr>PowerPoint Presentation</vt:lpstr>
      <vt:lpstr>PowerPoint Presentation</vt:lpstr>
      <vt:lpstr>Bé Làm bưu thiếp</vt:lpstr>
      <vt:lpstr>PowerPoint Presentation</vt:lpstr>
      <vt:lpstr>Hoạt động 3 trò chơi:bé khéo tay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</cp:revision>
  <dcterms:created xsi:type="dcterms:W3CDTF">2023-10-06T11:45:14Z</dcterms:created>
  <dcterms:modified xsi:type="dcterms:W3CDTF">2023-10-06T12:01:58Z</dcterms:modified>
</cp:coreProperties>
</file>