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2" r:id="rId5"/>
    <p:sldId id="263" r:id="rId6"/>
    <p:sldId id="265" r:id="rId7"/>
    <p:sldId id="267" r:id="rId8"/>
    <p:sldId id="268" r:id="rId9"/>
    <p:sldId id="269" r:id="rId10"/>
    <p:sldId id="260" r:id="rId11"/>
    <p:sldId id="271" r:id="rId12"/>
    <p:sldId id="273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9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4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0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1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7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D3217-A2EE-4978-A9BE-E8A9384E8E4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0D60-BFD9-4F5F-AF37-7C22784D1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42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4" descr="49387061_ex20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8600"/>
            <a:ext cx="90678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Mầm Non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điểm:BẢN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THÂN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nhánh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ơ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hể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</a:t>
            </a:r>
            <a:endParaRPr 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Phát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triển Ngôn ngữ </a:t>
            </a:r>
          </a:p>
          <a:p>
            <a:pPr algn="ctr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Thơ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“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Cái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Lưỡi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GV :H GIN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KRIÊNG</a:t>
            </a:r>
          </a:p>
          <a:p>
            <a:pPr algn="ctr">
              <a:defRPr/>
            </a:pP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Lớp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chồi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ghép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8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260649"/>
            <a:ext cx="806489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lvl="0" algn="ctr"/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6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10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Bài thơ: CÁI LƯỠ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Thơ Cái lưỡi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43734"/>
            <a:ext cx="8224465" cy="63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9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Bài thơ: CÁI LƯỠ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Phạm Hoan: CÁI LƯỠI - Lê Thị Mỹ P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8"/>
            <a:ext cx="8135689" cy="64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8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Cái lưỡi | Bài thơ Cái lư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9" y="260648"/>
            <a:ext cx="83160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 động 3 : </a:t>
            </a:r>
          </a:p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Dạy trẻ đọc thơ  </a:t>
            </a: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7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HOẠT ĐỘNG 4:TRÒ CHƠI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  CHỈ NHANH NÓI ĐÚNG TÊN BỘ PHẬN CỦA CƠ THỂ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AutoShape 2" descr="Bài thơ: CÁI LƯ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49387061_ex202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4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562600"/>
            <a:ext cx="1236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105150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</a:rPr>
              <a:t>Chúc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các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cô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luôn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dồi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dào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sức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khoẻ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và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thành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công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trong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cuộc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sống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908720"/>
            <a:ext cx="7056784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: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giới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thiệu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266304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VÀ CHƠI TRÒ CHƠI ỦA SAO BÉ KHÔNG LẮC VÀ TRÒ CHUYỆN VỀ TRÒ CHƠI VÀ GỢI HỎI TRẺ VỀ CƠ THỂ BÉ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5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QUAN SÁT MỘT SỐ BỘ PHẬN TRÊN CƠ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ướng dẫn cách Hình vẽ bàn tay đẹp với chi tiết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6312"/>
            <a:ext cx="6120680" cy="64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ướng dẫn cách Hình vẽ bàn tay đẹp với chi tiết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6" y="478712"/>
            <a:ext cx="6120680" cy="64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3178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escription: Bộ sưu tập hình ảnh cái mũi đỉnh cao với hơn 999 hình ảnh chất lượng 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19268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4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cription: 99+ Cách Vẽ Mắt Anime Nam - Nữ Đẹp Long Lanh Đơn Giả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6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Phim Hoạt Hình Hát Nhép PNG , Miệng, Màu đỏ, Jane Cơn đột Quỵ PNG  và Vector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380"/>
            <a:ext cx="7272808" cy="46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Đôi Chân PNG, Vector, PSD, và biểu tượng để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2643"/>
            <a:ext cx="7632848" cy="51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9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ưỡi đổi màu là dấu hiệu của bệnh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5"/>
            <a:ext cx="756084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38132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CÁI LƯỠI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3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156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2023-10-11T12:02:25Z</dcterms:created>
  <dcterms:modified xsi:type="dcterms:W3CDTF">2023-10-11T12:47:44Z</dcterms:modified>
</cp:coreProperties>
</file>