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4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D3CE4-83E1-4BB7-97F0-881CE714C35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1ABFD-A956-4CAB-ACEC-B7015DBBE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3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2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3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4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BBDE-A7B4-41B3-A17F-4B55D59BC009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5F5B-6272-4A3B-A7F9-61267F866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3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1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Võ</a:t>
            </a:r>
            <a:r>
              <a:rPr lang="en-US" sz="1000" smtClean="0"/>
              <a:t> Hỗng Linh</a:t>
            </a:r>
          </a:p>
        </p:txBody>
      </p:sp>
      <p:pic>
        <p:nvPicPr>
          <p:cNvPr id="12290" name="Picture 217089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17090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17091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17092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2672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17093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17094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0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43525"/>
            <a:ext cx="15240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217096" descr="EF5A5FBE7C05422E9F0C3FC5309929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217097" descr="sunflowers_wave_h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81600"/>
            <a:ext cx="274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17099" descr="729747d8za2kbus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2057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217100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7200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17101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060" y="4570476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17102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452628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17103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4" y="452628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17104" descr="boy31oe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2705"/>
            <a:ext cx="1371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17105" descr="Musica_0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22860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7" descr="a0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562600"/>
            <a:ext cx="12192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7" descr="a0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48640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836712"/>
            <a:ext cx="5981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HOẠT ĐỘNG:ÂM NHẠC</a:t>
            </a:r>
          </a:p>
          <a:p>
            <a:r>
              <a:rPr lang="en-US" sz="2800" dirty="0" smtClean="0"/>
              <a:t>ĐỀ TÀI:DẠY HÁT BÀI TAY NGOAN TAY THƠM</a:t>
            </a:r>
          </a:p>
          <a:p>
            <a:r>
              <a:rPr lang="en-US" sz="2800" dirty="0" smtClean="0"/>
              <a:t>CHỦ ĐIỂM :BẢN THÂN</a:t>
            </a:r>
          </a:p>
          <a:p>
            <a:r>
              <a:rPr lang="en-US" sz="2800" dirty="0" smtClean="0"/>
              <a:t>CHỦ ĐỀ NHÁNH:BÉ GIỚI VỀ BẢN THÂN-BÉ VUI TẾT TRUNG THU</a:t>
            </a:r>
          </a:p>
          <a:p>
            <a:r>
              <a:rPr lang="en-US" sz="2800" dirty="0" smtClean="0"/>
              <a:t>NGHE HAT:MÚA CHO MẸ XEM</a:t>
            </a:r>
          </a:p>
          <a:p>
            <a:r>
              <a:rPr lang="en-US" sz="2800" smtClean="0"/>
              <a:t>GIÁO VIÊN:H GIN KRIÊNG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8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476672"/>
            <a:ext cx="49685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HOẠT ĐỘNG:1ỔN ĐỊNH TỔ CHỨC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CÔ VÀ TRẺ ĐỌC BÀI THƠ CÁI LƯỠI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CÔ CÙNG TRẺ TRÒ CHUY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ỆN VỀ BÀI THƠ VÀ CHỦ ĐỀ NHÁNH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8580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ướng dẫn cách Hình vẽ bàn tay đẹp với chi tiết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6312"/>
            <a:ext cx="6120680" cy="641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ướng dẫn cách Hình vẽ bàn tay đẹp với chi tiết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016" y="478712"/>
            <a:ext cx="6120680" cy="641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3520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978109" y="381000"/>
            <a:ext cx="7514813" cy="298543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72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Hoạt động 2</a:t>
            </a:r>
          </a:p>
          <a:p>
            <a:pPr algn="ctr"/>
            <a:r>
              <a:rPr lang="en-US" altLang="zh-CN" sz="44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Dạy </a:t>
            </a:r>
            <a:r>
              <a:rPr lang="en-US" altLang="zh-CN" sz="44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hát </a:t>
            </a:r>
            <a:r>
              <a:rPr lang="en-US" altLang="zh-CN" sz="4400" b="1" noProof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TAY NGOAN TAY THƠM</a:t>
            </a:r>
          </a:p>
          <a:p>
            <a:pPr algn="ctr"/>
            <a:endParaRPr lang="en-US" altLang="zh-CN" sz="7200" b="1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7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1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Võ</a:t>
            </a:r>
            <a:r>
              <a:rPr lang="en-US" sz="1000" smtClean="0"/>
              <a:t> Hỗng Linh</a:t>
            </a:r>
          </a:p>
        </p:txBody>
      </p:sp>
      <p:pic>
        <p:nvPicPr>
          <p:cNvPr id="12290" name="Picture 217089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17090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17091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17092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2672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17093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17094" descr="100023_241404448_pispxd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0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43525"/>
            <a:ext cx="15240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217096" descr="EF5A5FBE7C05422E9F0C3FC5309929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217097" descr="sunflowers_wave_h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81600"/>
            <a:ext cx="274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099" name="Rectangles 217098"/>
          <p:cNvSpPr/>
          <p:nvPr/>
        </p:nvSpPr>
        <p:spPr>
          <a:xfrm>
            <a:off x="2743200" y="381000"/>
            <a:ext cx="4495800" cy="1524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normAutofit fontScale="92500"/>
          </a:bodyPr>
          <a:lstStyle/>
          <a:p>
            <a:pPr algn="ctr"/>
            <a:r>
              <a:rPr lang="en-US" sz="36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DẠY HÁT</a:t>
            </a:r>
          </a:p>
          <a:p>
            <a:pPr algn="ctr"/>
            <a:r>
              <a:rPr lang="en-US" sz="36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CÔ HÁT MẪU</a:t>
            </a:r>
          </a:p>
          <a:p>
            <a:pPr algn="ctr"/>
            <a:r>
              <a:rPr lang="en-US" sz="36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TRẺ HÁT</a:t>
            </a:r>
          </a:p>
        </p:txBody>
      </p:sp>
      <p:pic>
        <p:nvPicPr>
          <p:cNvPr id="12300" name="Picture 217099" descr="729747d8za2kbus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2057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217100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17101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17102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17103" descr="co-be-nhay-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33800"/>
            <a:ext cx="114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17104" descr="boy31oe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1371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17105" descr="Musica_0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22860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7" descr="a0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562600"/>
            <a:ext cx="12192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7" descr="a0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48640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21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1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Võ</a:t>
            </a:r>
            <a:r>
              <a:rPr lang="en-US" sz="1000" smtClean="0"/>
              <a:t> Hỗng Linh</a:t>
            </a:r>
          </a:p>
        </p:txBody>
      </p:sp>
      <p:sp>
        <p:nvSpPr>
          <p:cNvPr id="13314" name="Title 2181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5" name="Picture 218114" descr="attach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8116" name="Content Placeholder 218115"/>
          <p:cNvGraphicFramePr>
            <a:graphicFrameLocks/>
          </p:cNvGraphicFramePr>
          <p:nvPr>
            <p:ph idx="1"/>
          </p:nvPr>
        </p:nvGraphicFramePr>
        <p:xfrm>
          <a:off x="0" y="5029200"/>
          <a:ext cx="1905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3532327" imgH="4445813" progId="MS_ClipArt_Gallery.2">
                  <p:embed/>
                </p:oleObj>
              </mc:Choice>
              <mc:Fallback>
                <p:oleObj r:id="rId5" imgW="3532327" imgH="444581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29200"/>
                        <a:ext cx="1905000" cy="18288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17" name="Rectangles 218116"/>
          <p:cNvSpPr/>
          <p:nvPr/>
        </p:nvSpPr>
        <p:spPr>
          <a:xfrm>
            <a:off x="1143000" y="381000"/>
            <a:ext cx="74676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36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CÔ </a:t>
            </a:r>
            <a:r>
              <a:rPr lang="en-US" sz="36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HÁT </a:t>
            </a:r>
            <a:r>
              <a:rPr lang="en-US" sz="3600" noProof="1" smtClean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CHÁU NGHE BÀI</a:t>
            </a:r>
          </a:p>
          <a:p>
            <a:pPr algn="ctr"/>
            <a:r>
              <a:rPr lang="en-US" sz="3600" noProof="1" smtClean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53882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CHÁU MÚA CHO MẸ XEM</a:t>
            </a:r>
            <a:endParaRPr lang="en-US" sz="3600" noProof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53882" dir="2699999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89050238"/>
      </p:ext>
    </p:extLst>
  </p:cSld>
  <p:clrMapOvr>
    <a:masterClrMapping/>
  </p:clrMapOvr>
  <p:transition advTm="9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Võ</a:t>
            </a:r>
            <a:r>
              <a:rPr lang="en-US" sz="1000" smtClean="0"/>
              <a:t> Hỗng Linh</a:t>
            </a:r>
          </a:p>
        </p:txBody>
      </p:sp>
      <p:pic>
        <p:nvPicPr>
          <p:cNvPr id="15362" name="Text Placeholder 206849" descr="Hinh nen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5363" name="Picture 206850" descr="tro ch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276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2" name="Text Box 10"/>
          <p:cNvSpPr txBox="1">
            <a:spLocks noChangeArrowheads="1"/>
          </p:cNvSpPr>
          <p:nvPr/>
        </p:nvSpPr>
        <p:spPr bwMode="auto">
          <a:xfrm>
            <a:off x="914400" y="5105400"/>
            <a:ext cx="739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THI TÀI ÂM NHẠC</a:t>
            </a:r>
          </a:p>
        </p:txBody>
      </p:sp>
      <p:pic>
        <p:nvPicPr>
          <p:cNvPr id="15365" name="Picture 206852" descr="S128x128P_103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2514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06853" descr="49AF38FFEB6845B3B114AB5BA0AB9D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92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build="allAtOnce"/>
      <p:bldP spid="206852" grpI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MS_ClipArt_Gallery.2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2023-09-30T11:13:28Z</dcterms:created>
  <dcterms:modified xsi:type="dcterms:W3CDTF">2023-09-30T11:32:33Z</dcterms:modified>
</cp:coreProperties>
</file>